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58A8F-EA68-4EAF-AB0D-12E4451CD16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0C112-11DB-4FB4-9848-9AC62ADC19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65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137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200" y="-33652"/>
            <a:ext cx="9320200" cy="6891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2018-04-05T19:56:40Z</dcterms:created>
  <dcterms:modified xsi:type="dcterms:W3CDTF">2018-04-05T19:59:44Z</dcterms:modified>
</cp:coreProperties>
</file>