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310" r:id="rId7"/>
    <p:sldId id="286" r:id="rId8"/>
    <p:sldId id="311" r:id="rId9"/>
    <p:sldId id="287" r:id="rId10"/>
    <p:sldId id="266" r:id="rId11"/>
    <p:sldId id="272" r:id="rId12"/>
    <p:sldId id="288" r:id="rId13"/>
    <p:sldId id="290" r:id="rId14"/>
    <p:sldId id="268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9" r:id="rId30"/>
    <p:sldId id="307" r:id="rId31"/>
    <p:sldId id="30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5B1A2-DB11-477B-9751-4731CAD1E18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BE3D0-0993-48AB-8AB8-6BF86EAE9492}">
      <dgm:prSet phldrT="[Текст]" phldr="1"/>
      <dgm:spPr/>
      <dgm:t>
        <a:bodyPr/>
        <a:lstStyle/>
        <a:p>
          <a:endParaRPr lang="ru-RU" dirty="0"/>
        </a:p>
      </dgm:t>
    </dgm:pt>
    <dgm:pt modelId="{F2CCC03A-B87A-4C5F-9925-34F373C751F0}" type="parTrans" cxnId="{9C78C3A6-2762-452E-9363-39CB2743B511}">
      <dgm:prSet/>
      <dgm:spPr/>
      <dgm:t>
        <a:bodyPr/>
        <a:lstStyle/>
        <a:p>
          <a:endParaRPr lang="ru-RU"/>
        </a:p>
      </dgm:t>
    </dgm:pt>
    <dgm:pt modelId="{132A4506-369A-4DC6-A7CD-97202284391A}" type="sibTrans" cxnId="{9C78C3A6-2762-452E-9363-39CB2743B511}">
      <dgm:prSet/>
      <dgm:spPr/>
      <dgm:t>
        <a:bodyPr/>
        <a:lstStyle/>
        <a:p>
          <a:endParaRPr lang="ru-RU"/>
        </a:p>
      </dgm:t>
    </dgm:pt>
    <dgm:pt modelId="{ABE0D5B0-C09B-4DAC-B949-92D1DB2BD309}">
      <dgm:prSet phldrT="[Текст]" custT="1"/>
      <dgm:spPr/>
      <dgm:t>
        <a:bodyPr/>
        <a:lstStyle/>
        <a:p>
          <a:r>
            <a:rPr lang="ru-RU" sz="1600" b="1" dirty="0" smtClean="0"/>
            <a:t>Индивидуальный или коллективный?</a:t>
          </a:r>
          <a:endParaRPr lang="ru-RU" sz="1600" b="1" dirty="0"/>
        </a:p>
      </dgm:t>
    </dgm:pt>
    <dgm:pt modelId="{2B7748B4-F8DC-484B-B11A-6C9A5B653A7A}" type="parTrans" cxnId="{8F9BD104-401D-4271-8C01-C6D2BE16BB2E}">
      <dgm:prSet/>
      <dgm:spPr/>
      <dgm:t>
        <a:bodyPr/>
        <a:lstStyle/>
        <a:p>
          <a:endParaRPr lang="ru-RU"/>
        </a:p>
      </dgm:t>
    </dgm:pt>
    <dgm:pt modelId="{80CCF381-9A64-44A3-ADA4-EF7B51858DA1}" type="sibTrans" cxnId="{8F9BD104-401D-4271-8C01-C6D2BE16BB2E}">
      <dgm:prSet/>
      <dgm:spPr/>
      <dgm:t>
        <a:bodyPr/>
        <a:lstStyle/>
        <a:p>
          <a:endParaRPr lang="ru-RU"/>
        </a:p>
      </dgm:t>
    </dgm:pt>
    <dgm:pt modelId="{06D6C891-AA76-48BE-A03C-8B422AA16266}">
      <dgm:prSet phldrT="[Текст]" phldr="1"/>
      <dgm:spPr/>
      <dgm:t>
        <a:bodyPr/>
        <a:lstStyle/>
        <a:p>
          <a:endParaRPr lang="ru-RU" dirty="0"/>
        </a:p>
      </dgm:t>
    </dgm:pt>
    <dgm:pt modelId="{021BFA80-22AD-469C-BFEA-2795003D6BE5}" type="parTrans" cxnId="{805CB73F-F9B8-4A1D-994F-4A11357EF4DD}">
      <dgm:prSet/>
      <dgm:spPr/>
      <dgm:t>
        <a:bodyPr/>
        <a:lstStyle/>
        <a:p>
          <a:endParaRPr lang="ru-RU"/>
        </a:p>
      </dgm:t>
    </dgm:pt>
    <dgm:pt modelId="{B0054339-D5B5-4BEE-9B93-BD1DBE391852}" type="sibTrans" cxnId="{805CB73F-F9B8-4A1D-994F-4A11357EF4DD}">
      <dgm:prSet/>
      <dgm:spPr/>
      <dgm:t>
        <a:bodyPr/>
        <a:lstStyle/>
        <a:p>
          <a:endParaRPr lang="ru-RU"/>
        </a:p>
      </dgm:t>
    </dgm:pt>
    <dgm:pt modelId="{D87AAA46-958E-4BC0-9540-2BA2E73C7781}">
      <dgm:prSet phldrT="[Текст]"/>
      <dgm:spPr/>
      <dgm:t>
        <a:bodyPr/>
        <a:lstStyle/>
        <a:p>
          <a:endParaRPr lang="ru-RU" dirty="0"/>
        </a:p>
      </dgm:t>
    </dgm:pt>
    <dgm:pt modelId="{A67AB5AB-6025-45B1-B849-9A807CB77288}" type="parTrans" cxnId="{3BDC20D7-A631-4727-A0F0-4FEFF9A26FD1}">
      <dgm:prSet/>
      <dgm:spPr/>
      <dgm:t>
        <a:bodyPr/>
        <a:lstStyle/>
        <a:p>
          <a:endParaRPr lang="ru-RU"/>
        </a:p>
      </dgm:t>
    </dgm:pt>
    <dgm:pt modelId="{9236E8F1-0223-4E94-90BB-137697233C07}" type="sibTrans" cxnId="{3BDC20D7-A631-4727-A0F0-4FEFF9A26FD1}">
      <dgm:prSet/>
      <dgm:spPr/>
      <dgm:t>
        <a:bodyPr/>
        <a:lstStyle/>
        <a:p>
          <a:endParaRPr lang="ru-RU"/>
        </a:p>
      </dgm:t>
    </dgm:pt>
    <dgm:pt modelId="{5CA0B0DE-0B43-4853-B1B5-57F48D72DAAE}">
      <dgm:prSet phldrT="[Текст]" phldr="1"/>
      <dgm:spPr/>
      <dgm:t>
        <a:bodyPr/>
        <a:lstStyle/>
        <a:p>
          <a:endParaRPr lang="ru-RU"/>
        </a:p>
      </dgm:t>
    </dgm:pt>
    <dgm:pt modelId="{650C9FB6-0470-43BE-B4FE-F161DDA14888}" type="parTrans" cxnId="{976AC40D-062C-4505-AC3D-DCEB1C8E7ED4}">
      <dgm:prSet/>
      <dgm:spPr/>
      <dgm:t>
        <a:bodyPr/>
        <a:lstStyle/>
        <a:p>
          <a:endParaRPr lang="ru-RU"/>
        </a:p>
      </dgm:t>
    </dgm:pt>
    <dgm:pt modelId="{E24CFFBE-CFF2-4333-8D04-E4B0B96A5DE8}" type="sibTrans" cxnId="{976AC40D-062C-4505-AC3D-DCEB1C8E7ED4}">
      <dgm:prSet/>
      <dgm:spPr/>
      <dgm:t>
        <a:bodyPr/>
        <a:lstStyle/>
        <a:p>
          <a:endParaRPr lang="ru-RU"/>
        </a:p>
      </dgm:t>
    </dgm:pt>
    <dgm:pt modelId="{26B8AF2A-9F05-4E2A-A025-1C0ED4F05C59}">
      <dgm:prSet phldrT="[Текст]"/>
      <dgm:spPr/>
      <dgm:t>
        <a:bodyPr/>
        <a:lstStyle/>
        <a:p>
          <a:endParaRPr lang="ru-RU" dirty="0"/>
        </a:p>
      </dgm:t>
    </dgm:pt>
    <dgm:pt modelId="{BEA516F7-6F14-4118-91FE-950BB8FDE4D9}" type="parTrans" cxnId="{817C39B8-CEA3-4894-BBEF-1383A05CB38B}">
      <dgm:prSet/>
      <dgm:spPr/>
      <dgm:t>
        <a:bodyPr/>
        <a:lstStyle/>
        <a:p>
          <a:endParaRPr lang="ru-RU"/>
        </a:p>
      </dgm:t>
    </dgm:pt>
    <dgm:pt modelId="{A3787126-D722-4091-B4AD-F0419A7612C8}" type="sibTrans" cxnId="{817C39B8-CEA3-4894-BBEF-1383A05CB38B}">
      <dgm:prSet/>
      <dgm:spPr/>
      <dgm:t>
        <a:bodyPr/>
        <a:lstStyle/>
        <a:p>
          <a:endParaRPr lang="ru-RU"/>
        </a:p>
      </dgm:t>
    </dgm:pt>
    <dgm:pt modelId="{B69A7345-4C5A-4AE7-A338-5F20008D4ECF}">
      <dgm:prSet phldrT="[Текст]" phldr="1"/>
      <dgm:spPr/>
      <dgm:t>
        <a:bodyPr/>
        <a:lstStyle/>
        <a:p>
          <a:endParaRPr lang="ru-RU"/>
        </a:p>
      </dgm:t>
    </dgm:pt>
    <dgm:pt modelId="{1EF436B1-3227-4FFE-9850-E988B4647130}" type="parTrans" cxnId="{B8DA90C5-706D-41D9-9330-583716C78951}">
      <dgm:prSet/>
      <dgm:spPr/>
      <dgm:t>
        <a:bodyPr/>
        <a:lstStyle/>
        <a:p>
          <a:endParaRPr lang="ru-RU"/>
        </a:p>
      </dgm:t>
    </dgm:pt>
    <dgm:pt modelId="{1DE60493-3BEA-43F0-8186-880EA7466B6C}" type="sibTrans" cxnId="{B8DA90C5-706D-41D9-9330-583716C78951}">
      <dgm:prSet/>
      <dgm:spPr/>
      <dgm:t>
        <a:bodyPr/>
        <a:lstStyle/>
        <a:p>
          <a:endParaRPr lang="ru-RU"/>
        </a:p>
      </dgm:t>
    </dgm:pt>
    <dgm:pt modelId="{6DF698C3-7A82-44A7-9A00-4B62BDD5CC57}">
      <dgm:prSet phldrT="[Текст]"/>
      <dgm:spPr/>
      <dgm:t>
        <a:bodyPr/>
        <a:lstStyle/>
        <a:p>
          <a:endParaRPr lang="ru-RU" dirty="0"/>
        </a:p>
      </dgm:t>
    </dgm:pt>
    <dgm:pt modelId="{E2B16021-D5D7-41FD-B49E-AEA92F9F7EE8}" type="parTrans" cxnId="{4DFE944A-0D62-4CB0-A835-22AE6F0F7D60}">
      <dgm:prSet/>
      <dgm:spPr/>
      <dgm:t>
        <a:bodyPr/>
        <a:lstStyle/>
        <a:p>
          <a:endParaRPr lang="ru-RU"/>
        </a:p>
      </dgm:t>
    </dgm:pt>
    <dgm:pt modelId="{B7424910-5A8B-4C68-9555-B7865F880F05}" type="sibTrans" cxnId="{4DFE944A-0D62-4CB0-A835-22AE6F0F7D60}">
      <dgm:prSet/>
      <dgm:spPr/>
      <dgm:t>
        <a:bodyPr/>
        <a:lstStyle/>
        <a:p>
          <a:endParaRPr lang="ru-RU"/>
        </a:p>
      </dgm:t>
    </dgm:pt>
    <dgm:pt modelId="{A1E85628-0F17-4AC2-9401-ED2AAD96F1A7}" type="pres">
      <dgm:prSet presAssocID="{EAB5B1A2-DB11-477B-9751-4731CAD1E1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86BCB-212E-4B78-A0FD-FB64985DA489}" type="pres">
      <dgm:prSet presAssocID="{EAB5B1A2-DB11-477B-9751-4731CAD1E18B}" presName="children" presStyleCnt="0"/>
      <dgm:spPr/>
    </dgm:pt>
    <dgm:pt modelId="{97203CC8-8D74-4707-AC46-A9916E970394}" type="pres">
      <dgm:prSet presAssocID="{EAB5B1A2-DB11-477B-9751-4731CAD1E18B}" presName="child1group" presStyleCnt="0"/>
      <dgm:spPr/>
    </dgm:pt>
    <dgm:pt modelId="{AD8BCCBF-F570-4D03-B247-06AC1DE9B58D}" type="pres">
      <dgm:prSet presAssocID="{EAB5B1A2-DB11-477B-9751-4731CAD1E18B}" presName="child1" presStyleLbl="bgAcc1" presStyleIdx="0" presStyleCnt="4" custScaleX="117281"/>
      <dgm:spPr/>
      <dgm:t>
        <a:bodyPr/>
        <a:lstStyle/>
        <a:p>
          <a:endParaRPr lang="ru-RU"/>
        </a:p>
      </dgm:t>
    </dgm:pt>
    <dgm:pt modelId="{DEEF85DA-4DA3-4C24-AAE0-84084D69F445}" type="pres">
      <dgm:prSet presAssocID="{EAB5B1A2-DB11-477B-9751-4731CAD1E1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23BFF-8C48-41E6-B09C-0F4E621E463F}" type="pres">
      <dgm:prSet presAssocID="{EAB5B1A2-DB11-477B-9751-4731CAD1E18B}" presName="child2group" presStyleCnt="0"/>
      <dgm:spPr/>
    </dgm:pt>
    <dgm:pt modelId="{5CBCB2A5-F230-49A9-995C-1DAFC69FEC46}" type="pres">
      <dgm:prSet presAssocID="{EAB5B1A2-DB11-477B-9751-4731CAD1E18B}" presName="child2" presStyleLbl="bgAcc1" presStyleIdx="1" presStyleCnt="4"/>
      <dgm:spPr/>
      <dgm:t>
        <a:bodyPr/>
        <a:lstStyle/>
        <a:p>
          <a:endParaRPr lang="ru-RU"/>
        </a:p>
      </dgm:t>
    </dgm:pt>
    <dgm:pt modelId="{80F32F4F-752C-4024-AC18-1D6311EF1C6F}" type="pres">
      <dgm:prSet presAssocID="{EAB5B1A2-DB11-477B-9751-4731CAD1E1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69A2-932C-4095-A24F-F7F54459C5F0}" type="pres">
      <dgm:prSet presAssocID="{EAB5B1A2-DB11-477B-9751-4731CAD1E18B}" presName="child3group" presStyleCnt="0"/>
      <dgm:spPr/>
    </dgm:pt>
    <dgm:pt modelId="{C629E6C0-9B2B-4F6B-B80D-99E4B1A0FB50}" type="pres">
      <dgm:prSet presAssocID="{EAB5B1A2-DB11-477B-9751-4731CAD1E18B}" presName="child3" presStyleLbl="bgAcc1" presStyleIdx="2" presStyleCnt="4"/>
      <dgm:spPr/>
      <dgm:t>
        <a:bodyPr/>
        <a:lstStyle/>
        <a:p>
          <a:endParaRPr lang="ru-RU"/>
        </a:p>
      </dgm:t>
    </dgm:pt>
    <dgm:pt modelId="{E2187ABB-6EC5-4B9C-8CF5-344EF112EF53}" type="pres">
      <dgm:prSet presAssocID="{EAB5B1A2-DB11-477B-9751-4731CAD1E18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177-BA7D-45F8-B0A0-830253DA7F70}" type="pres">
      <dgm:prSet presAssocID="{EAB5B1A2-DB11-477B-9751-4731CAD1E18B}" presName="child4group" presStyleCnt="0"/>
      <dgm:spPr/>
    </dgm:pt>
    <dgm:pt modelId="{3C7373E4-EDD2-4DF4-A73A-21FB67B4F09F}" type="pres">
      <dgm:prSet presAssocID="{EAB5B1A2-DB11-477B-9751-4731CAD1E18B}" presName="child4" presStyleLbl="bgAcc1" presStyleIdx="3" presStyleCnt="4"/>
      <dgm:spPr/>
      <dgm:t>
        <a:bodyPr/>
        <a:lstStyle/>
        <a:p>
          <a:endParaRPr lang="ru-RU"/>
        </a:p>
      </dgm:t>
    </dgm:pt>
    <dgm:pt modelId="{1C5EBBC2-8729-407E-A5BC-D1074CFFDE2C}" type="pres">
      <dgm:prSet presAssocID="{EAB5B1A2-DB11-477B-9751-4731CAD1E18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AD78A-D0D1-4456-80C0-397D53D027D7}" type="pres">
      <dgm:prSet presAssocID="{EAB5B1A2-DB11-477B-9751-4731CAD1E18B}" presName="childPlaceholder" presStyleCnt="0"/>
      <dgm:spPr/>
    </dgm:pt>
    <dgm:pt modelId="{E8F1CCA1-B3F7-4B03-A5BB-684434B27847}" type="pres">
      <dgm:prSet presAssocID="{EAB5B1A2-DB11-477B-9751-4731CAD1E18B}" presName="circle" presStyleCnt="0"/>
      <dgm:spPr/>
    </dgm:pt>
    <dgm:pt modelId="{2CDA7CA8-51AE-43AC-9769-D0462EF690BA}" type="pres">
      <dgm:prSet presAssocID="{EAB5B1A2-DB11-477B-9751-4731CAD1E18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F4AA-6C96-4B64-9687-608B58CB09F7}" type="pres">
      <dgm:prSet presAssocID="{EAB5B1A2-DB11-477B-9751-4731CAD1E18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E3B4-2C96-4208-8D51-95955CCDE72A}" type="pres">
      <dgm:prSet presAssocID="{EAB5B1A2-DB11-477B-9751-4731CAD1E18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6ED6-1C48-4E12-BA8F-55F9796BF906}" type="pres">
      <dgm:prSet presAssocID="{EAB5B1A2-DB11-477B-9751-4731CAD1E1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26A38-AC9C-46F0-83EB-0C939A7AA139}" type="pres">
      <dgm:prSet presAssocID="{EAB5B1A2-DB11-477B-9751-4731CAD1E18B}" presName="quadrantPlaceholder" presStyleCnt="0"/>
      <dgm:spPr/>
    </dgm:pt>
    <dgm:pt modelId="{EE2F16A3-25A8-4888-A359-9C711A199B01}" type="pres">
      <dgm:prSet presAssocID="{EAB5B1A2-DB11-477B-9751-4731CAD1E18B}" presName="center1" presStyleLbl="fgShp" presStyleIdx="0" presStyleCnt="2"/>
      <dgm:spPr/>
    </dgm:pt>
    <dgm:pt modelId="{0B2C9D49-05DD-4B90-B566-200A0A40AE81}" type="pres">
      <dgm:prSet presAssocID="{EAB5B1A2-DB11-477B-9751-4731CAD1E18B}" presName="center2" presStyleLbl="fgShp" presStyleIdx="1" presStyleCnt="2"/>
      <dgm:spPr/>
    </dgm:pt>
  </dgm:ptLst>
  <dgm:cxnLst>
    <dgm:cxn modelId="{7352BD7C-BE6E-4BBF-9F90-EF61507F628D}" type="presOf" srcId="{6DF698C3-7A82-44A7-9A00-4B62BDD5CC57}" destId="{1C5EBBC2-8729-407E-A5BC-D1074CFFDE2C}" srcOrd="1" destOrd="0" presId="urn:microsoft.com/office/officeart/2005/8/layout/cycle4"/>
    <dgm:cxn modelId="{BAAC23B4-5E9D-4DC0-A735-B2DEE7B5606A}" type="presOf" srcId="{6DF698C3-7A82-44A7-9A00-4B62BDD5CC57}" destId="{3C7373E4-EDD2-4DF4-A73A-21FB67B4F09F}" srcOrd="0" destOrd="0" presId="urn:microsoft.com/office/officeart/2005/8/layout/cycle4"/>
    <dgm:cxn modelId="{20D28032-FAC0-4DD3-BC3C-075E1DF3A58E}" type="presOf" srcId="{D87AAA46-958E-4BC0-9540-2BA2E73C7781}" destId="{80F32F4F-752C-4024-AC18-1D6311EF1C6F}" srcOrd="1" destOrd="0" presId="urn:microsoft.com/office/officeart/2005/8/layout/cycle4"/>
    <dgm:cxn modelId="{817C39B8-CEA3-4894-BBEF-1383A05CB38B}" srcId="{5CA0B0DE-0B43-4853-B1B5-57F48D72DAAE}" destId="{26B8AF2A-9F05-4E2A-A025-1C0ED4F05C59}" srcOrd="0" destOrd="0" parTransId="{BEA516F7-6F14-4118-91FE-950BB8FDE4D9}" sibTransId="{A3787126-D722-4091-B4AD-F0419A7612C8}"/>
    <dgm:cxn modelId="{9C78C3A6-2762-452E-9363-39CB2743B511}" srcId="{EAB5B1A2-DB11-477B-9751-4731CAD1E18B}" destId="{604BE3D0-0993-48AB-8AB8-6BF86EAE9492}" srcOrd="0" destOrd="0" parTransId="{F2CCC03A-B87A-4C5F-9925-34F373C751F0}" sibTransId="{132A4506-369A-4DC6-A7CD-97202284391A}"/>
    <dgm:cxn modelId="{3885E225-7A62-44AD-84EE-F298276238EC}" type="presOf" srcId="{ABE0D5B0-C09B-4DAC-B949-92D1DB2BD309}" destId="{DEEF85DA-4DA3-4C24-AAE0-84084D69F445}" srcOrd="1" destOrd="0" presId="urn:microsoft.com/office/officeart/2005/8/layout/cycle4"/>
    <dgm:cxn modelId="{334941BC-C013-4197-AF6F-D5C7EC971F5D}" type="presOf" srcId="{06D6C891-AA76-48BE-A03C-8B422AA16266}" destId="{A609F4AA-6C96-4B64-9687-608B58CB09F7}" srcOrd="0" destOrd="0" presId="urn:microsoft.com/office/officeart/2005/8/layout/cycle4"/>
    <dgm:cxn modelId="{B8DA90C5-706D-41D9-9330-583716C78951}" srcId="{EAB5B1A2-DB11-477B-9751-4731CAD1E18B}" destId="{B69A7345-4C5A-4AE7-A338-5F20008D4ECF}" srcOrd="3" destOrd="0" parTransId="{1EF436B1-3227-4FFE-9850-E988B4647130}" sibTransId="{1DE60493-3BEA-43F0-8186-880EA7466B6C}"/>
    <dgm:cxn modelId="{CC315474-766C-45E7-9062-B2BB35863682}" type="presOf" srcId="{5CA0B0DE-0B43-4853-B1B5-57F48D72DAAE}" destId="{BC16E3B4-2C96-4208-8D51-95955CCDE72A}" srcOrd="0" destOrd="0" presId="urn:microsoft.com/office/officeart/2005/8/layout/cycle4"/>
    <dgm:cxn modelId="{4DFE944A-0D62-4CB0-A835-22AE6F0F7D60}" srcId="{B69A7345-4C5A-4AE7-A338-5F20008D4ECF}" destId="{6DF698C3-7A82-44A7-9A00-4B62BDD5CC57}" srcOrd="0" destOrd="0" parTransId="{E2B16021-D5D7-41FD-B49E-AEA92F9F7EE8}" sibTransId="{B7424910-5A8B-4C68-9555-B7865F880F05}"/>
    <dgm:cxn modelId="{B4DC57B7-B5C6-48A7-9761-C8DF7FC45D76}" type="presOf" srcId="{D87AAA46-958E-4BC0-9540-2BA2E73C7781}" destId="{5CBCB2A5-F230-49A9-995C-1DAFC69FEC46}" srcOrd="0" destOrd="0" presId="urn:microsoft.com/office/officeart/2005/8/layout/cycle4"/>
    <dgm:cxn modelId="{805CB73F-F9B8-4A1D-994F-4A11357EF4DD}" srcId="{EAB5B1A2-DB11-477B-9751-4731CAD1E18B}" destId="{06D6C891-AA76-48BE-A03C-8B422AA16266}" srcOrd="1" destOrd="0" parTransId="{021BFA80-22AD-469C-BFEA-2795003D6BE5}" sibTransId="{B0054339-D5B5-4BEE-9B93-BD1DBE391852}"/>
    <dgm:cxn modelId="{976AC40D-062C-4505-AC3D-DCEB1C8E7ED4}" srcId="{EAB5B1A2-DB11-477B-9751-4731CAD1E18B}" destId="{5CA0B0DE-0B43-4853-B1B5-57F48D72DAAE}" srcOrd="2" destOrd="0" parTransId="{650C9FB6-0470-43BE-B4FE-F161DDA14888}" sibTransId="{E24CFFBE-CFF2-4333-8D04-E4B0B96A5DE8}"/>
    <dgm:cxn modelId="{661E824F-789C-415A-B870-A35B0B98321B}" type="presOf" srcId="{B69A7345-4C5A-4AE7-A338-5F20008D4ECF}" destId="{83786ED6-1C48-4E12-BA8F-55F9796BF906}" srcOrd="0" destOrd="0" presId="urn:microsoft.com/office/officeart/2005/8/layout/cycle4"/>
    <dgm:cxn modelId="{3BDC20D7-A631-4727-A0F0-4FEFF9A26FD1}" srcId="{06D6C891-AA76-48BE-A03C-8B422AA16266}" destId="{D87AAA46-958E-4BC0-9540-2BA2E73C7781}" srcOrd="0" destOrd="0" parTransId="{A67AB5AB-6025-45B1-B849-9A807CB77288}" sibTransId="{9236E8F1-0223-4E94-90BB-137697233C07}"/>
    <dgm:cxn modelId="{1A67413C-5CDD-4DDF-8BAE-D2EF8757380A}" type="presOf" srcId="{26B8AF2A-9F05-4E2A-A025-1C0ED4F05C59}" destId="{C629E6C0-9B2B-4F6B-B80D-99E4B1A0FB50}" srcOrd="0" destOrd="0" presId="urn:microsoft.com/office/officeart/2005/8/layout/cycle4"/>
    <dgm:cxn modelId="{D634B83D-6C3B-4518-984A-D22523DD6C88}" type="presOf" srcId="{26B8AF2A-9F05-4E2A-A025-1C0ED4F05C59}" destId="{E2187ABB-6EC5-4B9C-8CF5-344EF112EF53}" srcOrd="1" destOrd="0" presId="urn:microsoft.com/office/officeart/2005/8/layout/cycle4"/>
    <dgm:cxn modelId="{A6EA4A5F-010D-41AA-833B-F07BAE24B210}" type="presOf" srcId="{604BE3D0-0993-48AB-8AB8-6BF86EAE9492}" destId="{2CDA7CA8-51AE-43AC-9769-D0462EF690BA}" srcOrd="0" destOrd="0" presId="urn:microsoft.com/office/officeart/2005/8/layout/cycle4"/>
    <dgm:cxn modelId="{A0B61C47-BABD-4783-85C0-621BD56E7866}" type="presOf" srcId="{EAB5B1A2-DB11-477B-9751-4731CAD1E18B}" destId="{A1E85628-0F17-4AC2-9401-ED2AAD96F1A7}" srcOrd="0" destOrd="0" presId="urn:microsoft.com/office/officeart/2005/8/layout/cycle4"/>
    <dgm:cxn modelId="{C7A28CF5-4D21-41E1-AE25-DEFAE14D8C89}" type="presOf" srcId="{ABE0D5B0-C09B-4DAC-B949-92D1DB2BD309}" destId="{AD8BCCBF-F570-4D03-B247-06AC1DE9B58D}" srcOrd="0" destOrd="0" presId="urn:microsoft.com/office/officeart/2005/8/layout/cycle4"/>
    <dgm:cxn modelId="{8F9BD104-401D-4271-8C01-C6D2BE16BB2E}" srcId="{604BE3D0-0993-48AB-8AB8-6BF86EAE9492}" destId="{ABE0D5B0-C09B-4DAC-B949-92D1DB2BD309}" srcOrd="0" destOrd="0" parTransId="{2B7748B4-F8DC-484B-B11A-6C9A5B653A7A}" sibTransId="{80CCF381-9A64-44A3-ADA4-EF7B51858DA1}"/>
    <dgm:cxn modelId="{BACD556C-4A70-44D2-A525-D628D2150043}" type="presParOf" srcId="{A1E85628-0F17-4AC2-9401-ED2AAD96F1A7}" destId="{95586BCB-212E-4B78-A0FD-FB64985DA489}" srcOrd="0" destOrd="0" presId="urn:microsoft.com/office/officeart/2005/8/layout/cycle4"/>
    <dgm:cxn modelId="{B5AEB202-BAF0-475C-99C9-D9BAADBA53BE}" type="presParOf" srcId="{95586BCB-212E-4B78-A0FD-FB64985DA489}" destId="{97203CC8-8D74-4707-AC46-A9916E970394}" srcOrd="0" destOrd="0" presId="urn:microsoft.com/office/officeart/2005/8/layout/cycle4"/>
    <dgm:cxn modelId="{08CBDED5-A59F-4F36-8E95-C5F995AFB96C}" type="presParOf" srcId="{97203CC8-8D74-4707-AC46-A9916E970394}" destId="{AD8BCCBF-F570-4D03-B247-06AC1DE9B58D}" srcOrd="0" destOrd="0" presId="urn:microsoft.com/office/officeart/2005/8/layout/cycle4"/>
    <dgm:cxn modelId="{94E567B5-C7EC-4452-9640-D9390D22DACE}" type="presParOf" srcId="{97203CC8-8D74-4707-AC46-A9916E970394}" destId="{DEEF85DA-4DA3-4C24-AAE0-84084D69F445}" srcOrd="1" destOrd="0" presId="urn:microsoft.com/office/officeart/2005/8/layout/cycle4"/>
    <dgm:cxn modelId="{147AF74B-3539-471E-ADA2-45A376AE7857}" type="presParOf" srcId="{95586BCB-212E-4B78-A0FD-FB64985DA489}" destId="{0E323BFF-8C48-41E6-B09C-0F4E621E463F}" srcOrd="1" destOrd="0" presId="urn:microsoft.com/office/officeart/2005/8/layout/cycle4"/>
    <dgm:cxn modelId="{1224D694-872E-44D5-A299-42C10A97841C}" type="presParOf" srcId="{0E323BFF-8C48-41E6-B09C-0F4E621E463F}" destId="{5CBCB2A5-F230-49A9-995C-1DAFC69FEC46}" srcOrd="0" destOrd="0" presId="urn:microsoft.com/office/officeart/2005/8/layout/cycle4"/>
    <dgm:cxn modelId="{823E9414-142C-481F-9EBF-EBAB2917F0EE}" type="presParOf" srcId="{0E323BFF-8C48-41E6-B09C-0F4E621E463F}" destId="{80F32F4F-752C-4024-AC18-1D6311EF1C6F}" srcOrd="1" destOrd="0" presId="urn:microsoft.com/office/officeart/2005/8/layout/cycle4"/>
    <dgm:cxn modelId="{0C1C9CA5-82EF-44A8-9644-783F160D6C57}" type="presParOf" srcId="{95586BCB-212E-4B78-A0FD-FB64985DA489}" destId="{D89F69A2-932C-4095-A24F-F7F54459C5F0}" srcOrd="2" destOrd="0" presId="urn:microsoft.com/office/officeart/2005/8/layout/cycle4"/>
    <dgm:cxn modelId="{91B9436D-A9F0-4AB1-A453-ACFB67D1C092}" type="presParOf" srcId="{D89F69A2-932C-4095-A24F-F7F54459C5F0}" destId="{C629E6C0-9B2B-4F6B-B80D-99E4B1A0FB50}" srcOrd="0" destOrd="0" presId="urn:microsoft.com/office/officeart/2005/8/layout/cycle4"/>
    <dgm:cxn modelId="{95EED9CF-E612-41CB-96B4-3FA477FD22D2}" type="presParOf" srcId="{D89F69A2-932C-4095-A24F-F7F54459C5F0}" destId="{E2187ABB-6EC5-4B9C-8CF5-344EF112EF53}" srcOrd="1" destOrd="0" presId="urn:microsoft.com/office/officeart/2005/8/layout/cycle4"/>
    <dgm:cxn modelId="{C71CB2BF-8490-401D-A80C-9E0CE6B22620}" type="presParOf" srcId="{95586BCB-212E-4B78-A0FD-FB64985DA489}" destId="{D13B0177-BA7D-45F8-B0A0-830253DA7F70}" srcOrd="3" destOrd="0" presId="urn:microsoft.com/office/officeart/2005/8/layout/cycle4"/>
    <dgm:cxn modelId="{79056403-02AC-4D3C-82AC-463C1A48EE73}" type="presParOf" srcId="{D13B0177-BA7D-45F8-B0A0-830253DA7F70}" destId="{3C7373E4-EDD2-4DF4-A73A-21FB67B4F09F}" srcOrd="0" destOrd="0" presId="urn:microsoft.com/office/officeart/2005/8/layout/cycle4"/>
    <dgm:cxn modelId="{03582443-6F09-4100-A505-9F5728CC763D}" type="presParOf" srcId="{D13B0177-BA7D-45F8-B0A0-830253DA7F70}" destId="{1C5EBBC2-8729-407E-A5BC-D1074CFFDE2C}" srcOrd="1" destOrd="0" presId="urn:microsoft.com/office/officeart/2005/8/layout/cycle4"/>
    <dgm:cxn modelId="{BCF1888C-BBE8-4CC1-8242-E44AC9E46722}" type="presParOf" srcId="{95586BCB-212E-4B78-A0FD-FB64985DA489}" destId="{B11AD78A-D0D1-4456-80C0-397D53D027D7}" srcOrd="4" destOrd="0" presId="urn:microsoft.com/office/officeart/2005/8/layout/cycle4"/>
    <dgm:cxn modelId="{435058B3-D009-4278-9AAA-4ECFE6DA8341}" type="presParOf" srcId="{A1E85628-0F17-4AC2-9401-ED2AAD96F1A7}" destId="{E8F1CCA1-B3F7-4B03-A5BB-684434B27847}" srcOrd="1" destOrd="0" presId="urn:microsoft.com/office/officeart/2005/8/layout/cycle4"/>
    <dgm:cxn modelId="{74D6F28C-191A-4F01-90FE-6BF580871FAB}" type="presParOf" srcId="{E8F1CCA1-B3F7-4B03-A5BB-684434B27847}" destId="{2CDA7CA8-51AE-43AC-9769-D0462EF690BA}" srcOrd="0" destOrd="0" presId="urn:microsoft.com/office/officeart/2005/8/layout/cycle4"/>
    <dgm:cxn modelId="{81FB91AA-5BC9-4B8F-B2D3-A4211967EE59}" type="presParOf" srcId="{E8F1CCA1-B3F7-4B03-A5BB-684434B27847}" destId="{A609F4AA-6C96-4B64-9687-608B58CB09F7}" srcOrd="1" destOrd="0" presId="urn:microsoft.com/office/officeart/2005/8/layout/cycle4"/>
    <dgm:cxn modelId="{10DD572D-725C-4439-A011-7503C4B9B21E}" type="presParOf" srcId="{E8F1CCA1-B3F7-4B03-A5BB-684434B27847}" destId="{BC16E3B4-2C96-4208-8D51-95955CCDE72A}" srcOrd="2" destOrd="0" presId="urn:microsoft.com/office/officeart/2005/8/layout/cycle4"/>
    <dgm:cxn modelId="{51459A80-2EE0-4A72-B8C8-687596ABC302}" type="presParOf" srcId="{E8F1CCA1-B3F7-4B03-A5BB-684434B27847}" destId="{83786ED6-1C48-4E12-BA8F-55F9796BF906}" srcOrd="3" destOrd="0" presId="urn:microsoft.com/office/officeart/2005/8/layout/cycle4"/>
    <dgm:cxn modelId="{5426A91C-19D1-4E95-81D9-F51B66DB5212}" type="presParOf" srcId="{E8F1CCA1-B3F7-4B03-A5BB-684434B27847}" destId="{9D426A38-AC9C-46F0-83EB-0C939A7AA139}" srcOrd="4" destOrd="0" presId="urn:microsoft.com/office/officeart/2005/8/layout/cycle4"/>
    <dgm:cxn modelId="{4B303D5B-9616-4FFB-8361-18A9E911D081}" type="presParOf" srcId="{A1E85628-0F17-4AC2-9401-ED2AAD96F1A7}" destId="{EE2F16A3-25A8-4888-A359-9C711A199B01}" srcOrd="2" destOrd="0" presId="urn:microsoft.com/office/officeart/2005/8/layout/cycle4"/>
    <dgm:cxn modelId="{2B268577-EB4F-43DE-A89F-E626B42242FE}" type="presParOf" srcId="{A1E85628-0F17-4AC2-9401-ED2AAD96F1A7}" destId="{0B2C9D49-05DD-4B90-B566-200A0A40AE8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5B1A2-DB11-477B-9751-4731CAD1E18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BE3D0-0993-48AB-8AB8-6BF86EAE9492}">
      <dgm:prSet phldrT="[Текст]" phldr="1"/>
      <dgm:spPr/>
      <dgm:t>
        <a:bodyPr/>
        <a:lstStyle/>
        <a:p>
          <a:endParaRPr lang="ru-RU" dirty="0"/>
        </a:p>
      </dgm:t>
    </dgm:pt>
    <dgm:pt modelId="{F2CCC03A-B87A-4C5F-9925-34F373C751F0}" type="parTrans" cxnId="{9C78C3A6-2762-452E-9363-39CB2743B511}">
      <dgm:prSet/>
      <dgm:spPr/>
      <dgm:t>
        <a:bodyPr/>
        <a:lstStyle/>
        <a:p>
          <a:endParaRPr lang="ru-RU"/>
        </a:p>
      </dgm:t>
    </dgm:pt>
    <dgm:pt modelId="{132A4506-369A-4DC6-A7CD-97202284391A}" type="sibTrans" cxnId="{9C78C3A6-2762-452E-9363-39CB2743B511}">
      <dgm:prSet/>
      <dgm:spPr/>
      <dgm:t>
        <a:bodyPr/>
        <a:lstStyle/>
        <a:p>
          <a:endParaRPr lang="ru-RU"/>
        </a:p>
      </dgm:t>
    </dgm:pt>
    <dgm:pt modelId="{ABE0D5B0-C09B-4DAC-B949-92D1DB2BD309}">
      <dgm:prSet phldrT="[Текст]" custT="1"/>
      <dgm:spPr/>
      <dgm:t>
        <a:bodyPr/>
        <a:lstStyle/>
        <a:p>
          <a:r>
            <a:rPr lang="ru-RU" sz="1800" dirty="0" smtClean="0"/>
            <a:t>Индивидуальный или коллективный?</a:t>
          </a:r>
          <a:endParaRPr lang="ru-RU" sz="1800" dirty="0"/>
        </a:p>
      </dgm:t>
    </dgm:pt>
    <dgm:pt modelId="{2B7748B4-F8DC-484B-B11A-6C9A5B653A7A}" type="parTrans" cxnId="{8F9BD104-401D-4271-8C01-C6D2BE16BB2E}">
      <dgm:prSet/>
      <dgm:spPr/>
      <dgm:t>
        <a:bodyPr/>
        <a:lstStyle/>
        <a:p>
          <a:endParaRPr lang="ru-RU"/>
        </a:p>
      </dgm:t>
    </dgm:pt>
    <dgm:pt modelId="{80CCF381-9A64-44A3-ADA4-EF7B51858DA1}" type="sibTrans" cxnId="{8F9BD104-401D-4271-8C01-C6D2BE16BB2E}">
      <dgm:prSet/>
      <dgm:spPr/>
      <dgm:t>
        <a:bodyPr/>
        <a:lstStyle/>
        <a:p>
          <a:endParaRPr lang="ru-RU"/>
        </a:p>
      </dgm:t>
    </dgm:pt>
    <dgm:pt modelId="{06D6C891-AA76-48BE-A03C-8B422AA16266}">
      <dgm:prSet phldrT="[Текст]" phldr="1"/>
      <dgm:spPr/>
      <dgm:t>
        <a:bodyPr/>
        <a:lstStyle/>
        <a:p>
          <a:endParaRPr lang="ru-RU" dirty="0"/>
        </a:p>
      </dgm:t>
    </dgm:pt>
    <dgm:pt modelId="{021BFA80-22AD-469C-BFEA-2795003D6BE5}" type="parTrans" cxnId="{805CB73F-F9B8-4A1D-994F-4A11357EF4DD}">
      <dgm:prSet/>
      <dgm:spPr/>
      <dgm:t>
        <a:bodyPr/>
        <a:lstStyle/>
        <a:p>
          <a:endParaRPr lang="ru-RU"/>
        </a:p>
      </dgm:t>
    </dgm:pt>
    <dgm:pt modelId="{B0054339-D5B5-4BEE-9B93-BD1DBE391852}" type="sibTrans" cxnId="{805CB73F-F9B8-4A1D-994F-4A11357EF4DD}">
      <dgm:prSet/>
      <dgm:spPr/>
      <dgm:t>
        <a:bodyPr/>
        <a:lstStyle/>
        <a:p>
          <a:endParaRPr lang="ru-RU"/>
        </a:p>
      </dgm:t>
    </dgm:pt>
    <dgm:pt modelId="{D87AAA46-958E-4BC0-9540-2BA2E73C7781}">
      <dgm:prSet phldrT="[Текст]"/>
      <dgm:spPr/>
      <dgm:t>
        <a:bodyPr/>
        <a:lstStyle/>
        <a:p>
          <a:endParaRPr lang="ru-RU" dirty="0"/>
        </a:p>
      </dgm:t>
    </dgm:pt>
    <dgm:pt modelId="{A67AB5AB-6025-45B1-B849-9A807CB77288}" type="parTrans" cxnId="{3BDC20D7-A631-4727-A0F0-4FEFF9A26FD1}">
      <dgm:prSet/>
      <dgm:spPr/>
      <dgm:t>
        <a:bodyPr/>
        <a:lstStyle/>
        <a:p>
          <a:endParaRPr lang="ru-RU"/>
        </a:p>
      </dgm:t>
    </dgm:pt>
    <dgm:pt modelId="{9236E8F1-0223-4E94-90BB-137697233C07}" type="sibTrans" cxnId="{3BDC20D7-A631-4727-A0F0-4FEFF9A26FD1}">
      <dgm:prSet/>
      <dgm:spPr/>
      <dgm:t>
        <a:bodyPr/>
        <a:lstStyle/>
        <a:p>
          <a:endParaRPr lang="ru-RU"/>
        </a:p>
      </dgm:t>
    </dgm:pt>
    <dgm:pt modelId="{5CA0B0DE-0B43-4853-B1B5-57F48D72DAAE}">
      <dgm:prSet phldrT="[Текст]" phldr="1"/>
      <dgm:spPr/>
      <dgm:t>
        <a:bodyPr/>
        <a:lstStyle/>
        <a:p>
          <a:endParaRPr lang="ru-RU" dirty="0"/>
        </a:p>
      </dgm:t>
    </dgm:pt>
    <dgm:pt modelId="{650C9FB6-0470-43BE-B4FE-F161DDA14888}" type="parTrans" cxnId="{976AC40D-062C-4505-AC3D-DCEB1C8E7ED4}">
      <dgm:prSet/>
      <dgm:spPr/>
      <dgm:t>
        <a:bodyPr/>
        <a:lstStyle/>
        <a:p>
          <a:endParaRPr lang="ru-RU"/>
        </a:p>
      </dgm:t>
    </dgm:pt>
    <dgm:pt modelId="{E24CFFBE-CFF2-4333-8D04-E4B0B96A5DE8}" type="sibTrans" cxnId="{976AC40D-062C-4505-AC3D-DCEB1C8E7ED4}">
      <dgm:prSet/>
      <dgm:spPr/>
      <dgm:t>
        <a:bodyPr/>
        <a:lstStyle/>
        <a:p>
          <a:endParaRPr lang="ru-RU"/>
        </a:p>
      </dgm:t>
    </dgm:pt>
    <dgm:pt modelId="{26B8AF2A-9F05-4E2A-A025-1C0ED4F05C59}">
      <dgm:prSet phldrT="[Текст]"/>
      <dgm:spPr/>
      <dgm:t>
        <a:bodyPr/>
        <a:lstStyle/>
        <a:p>
          <a:endParaRPr lang="ru-RU" dirty="0"/>
        </a:p>
      </dgm:t>
    </dgm:pt>
    <dgm:pt modelId="{BEA516F7-6F14-4118-91FE-950BB8FDE4D9}" type="parTrans" cxnId="{817C39B8-CEA3-4894-BBEF-1383A05CB38B}">
      <dgm:prSet/>
      <dgm:spPr/>
      <dgm:t>
        <a:bodyPr/>
        <a:lstStyle/>
        <a:p>
          <a:endParaRPr lang="ru-RU"/>
        </a:p>
      </dgm:t>
    </dgm:pt>
    <dgm:pt modelId="{A3787126-D722-4091-B4AD-F0419A7612C8}" type="sibTrans" cxnId="{817C39B8-CEA3-4894-BBEF-1383A05CB38B}">
      <dgm:prSet/>
      <dgm:spPr/>
      <dgm:t>
        <a:bodyPr/>
        <a:lstStyle/>
        <a:p>
          <a:endParaRPr lang="ru-RU"/>
        </a:p>
      </dgm:t>
    </dgm:pt>
    <dgm:pt modelId="{B69A7345-4C5A-4AE7-A338-5F20008D4ECF}">
      <dgm:prSet phldrT="[Текст]" phldr="1"/>
      <dgm:spPr/>
      <dgm:t>
        <a:bodyPr/>
        <a:lstStyle/>
        <a:p>
          <a:endParaRPr lang="ru-RU" dirty="0"/>
        </a:p>
      </dgm:t>
    </dgm:pt>
    <dgm:pt modelId="{1EF436B1-3227-4FFE-9850-E988B4647130}" type="parTrans" cxnId="{B8DA90C5-706D-41D9-9330-583716C78951}">
      <dgm:prSet/>
      <dgm:spPr/>
      <dgm:t>
        <a:bodyPr/>
        <a:lstStyle/>
        <a:p>
          <a:endParaRPr lang="ru-RU"/>
        </a:p>
      </dgm:t>
    </dgm:pt>
    <dgm:pt modelId="{1DE60493-3BEA-43F0-8186-880EA7466B6C}" type="sibTrans" cxnId="{B8DA90C5-706D-41D9-9330-583716C78951}">
      <dgm:prSet/>
      <dgm:spPr/>
      <dgm:t>
        <a:bodyPr/>
        <a:lstStyle/>
        <a:p>
          <a:endParaRPr lang="ru-RU"/>
        </a:p>
      </dgm:t>
    </dgm:pt>
    <dgm:pt modelId="{6DF698C3-7A82-44A7-9A00-4B62BDD5CC57}">
      <dgm:prSet phldrT="[Текст]"/>
      <dgm:spPr/>
      <dgm:t>
        <a:bodyPr/>
        <a:lstStyle/>
        <a:p>
          <a:r>
            <a:rPr lang="ru-RU" b="1" dirty="0" smtClean="0"/>
            <a:t>Тема: что я узнаю?</a:t>
          </a:r>
          <a:endParaRPr lang="ru-RU" b="1" dirty="0"/>
        </a:p>
      </dgm:t>
    </dgm:pt>
    <dgm:pt modelId="{E2B16021-D5D7-41FD-B49E-AEA92F9F7EE8}" type="parTrans" cxnId="{4DFE944A-0D62-4CB0-A835-22AE6F0F7D60}">
      <dgm:prSet/>
      <dgm:spPr/>
      <dgm:t>
        <a:bodyPr/>
        <a:lstStyle/>
        <a:p>
          <a:endParaRPr lang="ru-RU"/>
        </a:p>
      </dgm:t>
    </dgm:pt>
    <dgm:pt modelId="{B7424910-5A8B-4C68-9555-B7865F880F05}" type="sibTrans" cxnId="{4DFE944A-0D62-4CB0-A835-22AE6F0F7D60}">
      <dgm:prSet/>
      <dgm:spPr/>
      <dgm:t>
        <a:bodyPr/>
        <a:lstStyle/>
        <a:p>
          <a:endParaRPr lang="ru-RU"/>
        </a:p>
      </dgm:t>
    </dgm:pt>
    <dgm:pt modelId="{A1E85628-0F17-4AC2-9401-ED2AAD96F1A7}" type="pres">
      <dgm:prSet presAssocID="{EAB5B1A2-DB11-477B-9751-4731CAD1E1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86BCB-212E-4B78-A0FD-FB64985DA489}" type="pres">
      <dgm:prSet presAssocID="{EAB5B1A2-DB11-477B-9751-4731CAD1E18B}" presName="children" presStyleCnt="0"/>
      <dgm:spPr/>
    </dgm:pt>
    <dgm:pt modelId="{97203CC8-8D74-4707-AC46-A9916E970394}" type="pres">
      <dgm:prSet presAssocID="{EAB5B1A2-DB11-477B-9751-4731CAD1E18B}" presName="child1group" presStyleCnt="0"/>
      <dgm:spPr/>
    </dgm:pt>
    <dgm:pt modelId="{AD8BCCBF-F570-4D03-B247-06AC1DE9B58D}" type="pres">
      <dgm:prSet presAssocID="{EAB5B1A2-DB11-477B-9751-4731CAD1E18B}" presName="child1" presStyleLbl="bgAcc1" presStyleIdx="0" presStyleCnt="4"/>
      <dgm:spPr/>
      <dgm:t>
        <a:bodyPr/>
        <a:lstStyle/>
        <a:p>
          <a:endParaRPr lang="ru-RU"/>
        </a:p>
      </dgm:t>
    </dgm:pt>
    <dgm:pt modelId="{DEEF85DA-4DA3-4C24-AAE0-84084D69F445}" type="pres">
      <dgm:prSet presAssocID="{EAB5B1A2-DB11-477B-9751-4731CAD1E1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23BFF-8C48-41E6-B09C-0F4E621E463F}" type="pres">
      <dgm:prSet presAssocID="{EAB5B1A2-DB11-477B-9751-4731CAD1E18B}" presName="child2group" presStyleCnt="0"/>
      <dgm:spPr/>
    </dgm:pt>
    <dgm:pt modelId="{5CBCB2A5-F230-49A9-995C-1DAFC69FEC46}" type="pres">
      <dgm:prSet presAssocID="{EAB5B1A2-DB11-477B-9751-4731CAD1E18B}" presName="child2" presStyleLbl="bgAcc1" presStyleIdx="1" presStyleCnt="4"/>
      <dgm:spPr/>
      <dgm:t>
        <a:bodyPr/>
        <a:lstStyle/>
        <a:p>
          <a:endParaRPr lang="ru-RU"/>
        </a:p>
      </dgm:t>
    </dgm:pt>
    <dgm:pt modelId="{80F32F4F-752C-4024-AC18-1D6311EF1C6F}" type="pres">
      <dgm:prSet presAssocID="{EAB5B1A2-DB11-477B-9751-4731CAD1E1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69A2-932C-4095-A24F-F7F54459C5F0}" type="pres">
      <dgm:prSet presAssocID="{EAB5B1A2-DB11-477B-9751-4731CAD1E18B}" presName="child3group" presStyleCnt="0"/>
      <dgm:spPr/>
    </dgm:pt>
    <dgm:pt modelId="{C629E6C0-9B2B-4F6B-B80D-99E4B1A0FB50}" type="pres">
      <dgm:prSet presAssocID="{EAB5B1A2-DB11-477B-9751-4731CAD1E18B}" presName="child3" presStyleLbl="bgAcc1" presStyleIdx="2" presStyleCnt="4"/>
      <dgm:spPr/>
      <dgm:t>
        <a:bodyPr/>
        <a:lstStyle/>
        <a:p>
          <a:endParaRPr lang="ru-RU"/>
        </a:p>
      </dgm:t>
    </dgm:pt>
    <dgm:pt modelId="{E2187ABB-6EC5-4B9C-8CF5-344EF112EF53}" type="pres">
      <dgm:prSet presAssocID="{EAB5B1A2-DB11-477B-9751-4731CAD1E18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177-BA7D-45F8-B0A0-830253DA7F70}" type="pres">
      <dgm:prSet presAssocID="{EAB5B1A2-DB11-477B-9751-4731CAD1E18B}" presName="child4group" presStyleCnt="0"/>
      <dgm:spPr/>
    </dgm:pt>
    <dgm:pt modelId="{3C7373E4-EDD2-4DF4-A73A-21FB67B4F09F}" type="pres">
      <dgm:prSet presAssocID="{EAB5B1A2-DB11-477B-9751-4731CAD1E18B}" presName="child4" presStyleLbl="bgAcc1" presStyleIdx="3" presStyleCnt="4"/>
      <dgm:spPr/>
      <dgm:t>
        <a:bodyPr/>
        <a:lstStyle/>
        <a:p>
          <a:endParaRPr lang="ru-RU"/>
        </a:p>
      </dgm:t>
    </dgm:pt>
    <dgm:pt modelId="{1C5EBBC2-8729-407E-A5BC-D1074CFFDE2C}" type="pres">
      <dgm:prSet presAssocID="{EAB5B1A2-DB11-477B-9751-4731CAD1E18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AD78A-D0D1-4456-80C0-397D53D027D7}" type="pres">
      <dgm:prSet presAssocID="{EAB5B1A2-DB11-477B-9751-4731CAD1E18B}" presName="childPlaceholder" presStyleCnt="0"/>
      <dgm:spPr/>
    </dgm:pt>
    <dgm:pt modelId="{E8F1CCA1-B3F7-4B03-A5BB-684434B27847}" type="pres">
      <dgm:prSet presAssocID="{EAB5B1A2-DB11-477B-9751-4731CAD1E18B}" presName="circle" presStyleCnt="0"/>
      <dgm:spPr/>
    </dgm:pt>
    <dgm:pt modelId="{2CDA7CA8-51AE-43AC-9769-D0462EF690BA}" type="pres">
      <dgm:prSet presAssocID="{EAB5B1A2-DB11-477B-9751-4731CAD1E18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F4AA-6C96-4B64-9687-608B58CB09F7}" type="pres">
      <dgm:prSet presAssocID="{EAB5B1A2-DB11-477B-9751-4731CAD1E18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E3B4-2C96-4208-8D51-95955CCDE72A}" type="pres">
      <dgm:prSet presAssocID="{EAB5B1A2-DB11-477B-9751-4731CAD1E18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6ED6-1C48-4E12-BA8F-55F9796BF906}" type="pres">
      <dgm:prSet presAssocID="{EAB5B1A2-DB11-477B-9751-4731CAD1E1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26A38-AC9C-46F0-83EB-0C939A7AA139}" type="pres">
      <dgm:prSet presAssocID="{EAB5B1A2-DB11-477B-9751-4731CAD1E18B}" presName="quadrantPlaceholder" presStyleCnt="0"/>
      <dgm:spPr/>
    </dgm:pt>
    <dgm:pt modelId="{EE2F16A3-25A8-4888-A359-9C711A199B01}" type="pres">
      <dgm:prSet presAssocID="{EAB5B1A2-DB11-477B-9751-4731CAD1E18B}" presName="center1" presStyleLbl="fgShp" presStyleIdx="0" presStyleCnt="2"/>
      <dgm:spPr/>
    </dgm:pt>
    <dgm:pt modelId="{0B2C9D49-05DD-4B90-B566-200A0A40AE81}" type="pres">
      <dgm:prSet presAssocID="{EAB5B1A2-DB11-477B-9751-4731CAD1E18B}" presName="center2" presStyleLbl="fgShp" presStyleIdx="1" presStyleCnt="2"/>
      <dgm:spPr/>
    </dgm:pt>
  </dgm:ptLst>
  <dgm:cxnLst>
    <dgm:cxn modelId="{A1AE61AA-07B4-444C-8775-A4B3B0A0CA2A}" type="presOf" srcId="{EAB5B1A2-DB11-477B-9751-4731CAD1E18B}" destId="{A1E85628-0F17-4AC2-9401-ED2AAD96F1A7}" srcOrd="0" destOrd="0" presId="urn:microsoft.com/office/officeart/2005/8/layout/cycle4"/>
    <dgm:cxn modelId="{09A39B0B-7645-46D8-B939-5DA1DAD92C07}" type="presOf" srcId="{06D6C891-AA76-48BE-A03C-8B422AA16266}" destId="{A609F4AA-6C96-4B64-9687-608B58CB09F7}" srcOrd="0" destOrd="0" presId="urn:microsoft.com/office/officeart/2005/8/layout/cycle4"/>
    <dgm:cxn modelId="{ACB38552-96A1-4995-8580-E1621D61697E}" type="presOf" srcId="{D87AAA46-958E-4BC0-9540-2BA2E73C7781}" destId="{5CBCB2A5-F230-49A9-995C-1DAFC69FEC46}" srcOrd="0" destOrd="0" presId="urn:microsoft.com/office/officeart/2005/8/layout/cycle4"/>
    <dgm:cxn modelId="{817C39B8-CEA3-4894-BBEF-1383A05CB38B}" srcId="{5CA0B0DE-0B43-4853-B1B5-57F48D72DAAE}" destId="{26B8AF2A-9F05-4E2A-A025-1C0ED4F05C59}" srcOrd="0" destOrd="0" parTransId="{BEA516F7-6F14-4118-91FE-950BB8FDE4D9}" sibTransId="{A3787126-D722-4091-B4AD-F0419A7612C8}"/>
    <dgm:cxn modelId="{9C78C3A6-2762-452E-9363-39CB2743B511}" srcId="{EAB5B1A2-DB11-477B-9751-4731CAD1E18B}" destId="{604BE3D0-0993-48AB-8AB8-6BF86EAE9492}" srcOrd="0" destOrd="0" parTransId="{F2CCC03A-B87A-4C5F-9925-34F373C751F0}" sibTransId="{132A4506-369A-4DC6-A7CD-97202284391A}"/>
    <dgm:cxn modelId="{FFF94A5F-9ECB-44B0-8CAE-379F8819B9C3}" type="presOf" srcId="{5CA0B0DE-0B43-4853-B1B5-57F48D72DAAE}" destId="{BC16E3B4-2C96-4208-8D51-95955CCDE72A}" srcOrd="0" destOrd="0" presId="urn:microsoft.com/office/officeart/2005/8/layout/cycle4"/>
    <dgm:cxn modelId="{E8B88B52-43C5-448E-B17C-2450A167041B}" type="presOf" srcId="{26B8AF2A-9F05-4E2A-A025-1C0ED4F05C59}" destId="{E2187ABB-6EC5-4B9C-8CF5-344EF112EF53}" srcOrd="1" destOrd="0" presId="urn:microsoft.com/office/officeart/2005/8/layout/cycle4"/>
    <dgm:cxn modelId="{99FC88C2-AA56-408E-8577-DAEC6E9B502F}" type="presOf" srcId="{6DF698C3-7A82-44A7-9A00-4B62BDD5CC57}" destId="{1C5EBBC2-8729-407E-A5BC-D1074CFFDE2C}" srcOrd="1" destOrd="0" presId="urn:microsoft.com/office/officeart/2005/8/layout/cycle4"/>
    <dgm:cxn modelId="{9B95D8E8-2A2F-4ADD-BD4A-799988FB444B}" type="presOf" srcId="{604BE3D0-0993-48AB-8AB8-6BF86EAE9492}" destId="{2CDA7CA8-51AE-43AC-9769-D0462EF690BA}" srcOrd="0" destOrd="0" presId="urn:microsoft.com/office/officeart/2005/8/layout/cycle4"/>
    <dgm:cxn modelId="{23821D3D-8F91-450F-953D-72997C3C1ACF}" type="presOf" srcId="{26B8AF2A-9F05-4E2A-A025-1C0ED4F05C59}" destId="{C629E6C0-9B2B-4F6B-B80D-99E4B1A0FB50}" srcOrd="0" destOrd="0" presId="urn:microsoft.com/office/officeart/2005/8/layout/cycle4"/>
    <dgm:cxn modelId="{2F151DBF-FCDC-4E9F-B20E-74D8FFEA8CC8}" type="presOf" srcId="{ABE0D5B0-C09B-4DAC-B949-92D1DB2BD309}" destId="{AD8BCCBF-F570-4D03-B247-06AC1DE9B58D}" srcOrd="0" destOrd="0" presId="urn:microsoft.com/office/officeart/2005/8/layout/cycle4"/>
    <dgm:cxn modelId="{2B7F710A-443F-4365-983A-0A6885B3AC36}" type="presOf" srcId="{D87AAA46-958E-4BC0-9540-2BA2E73C7781}" destId="{80F32F4F-752C-4024-AC18-1D6311EF1C6F}" srcOrd="1" destOrd="0" presId="urn:microsoft.com/office/officeart/2005/8/layout/cycle4"/>
    <dgm:cxn modelId="{B5B0BB9D-AB1C-4CEA-9D89-B2B39831FD9E}" type="presOf" srcId="{ABE0D5B0-C09B-4DAC-B949-92D1DB2BD309}" destId="{DEEF85DA-4DA3-4C24-AAE0-84084D69F445}" srcOrd="1" destOrd="0" presId="urn:microsoft.com/office/officeart/2005/8/layout/cycle4"/>
    <dgm:cxn modelId="{B8DA90C5-706D-41D9-9330-583716C78951}" srcId="{EAB5B1A2-DB11-477B-9751-4731CAD1E18B}" destId="{B69A7345-4C5A-4AE7-A338-5F20008D4ECF}" srcOrd="3" destOrd="0" parTransId="{1EF436B1-3227-4FFE-9850-E988B4647130}" sibTransId="{1DE60493-3BEA-43F0-8186-880EA7466B6C}"/>
    <dgm:cxn modelId="{4DFE944A-0D62-4CB0-A835-22AE6F0F7D60}" srcId="{B69A7345-4C5A-4AE7-A338-5F20008D4ECF}" destId="{6DF698C3-7A82-44A7-9A00-4B62BDD5CC57}" srcOrd="0" destOrd="0" parTransId="{E2B16021-D5D7-41FD-B49E-AEA92F9F7EE8}" sibTransId="{B7424910-5A8B-4C68-9555-B7865F880F05}"/>
    <dgm:cxn modelId="{037753C7-C815-4FFD-B63D-27E9986CDCB5}" type="presOf" srcId="{6DF698C3-7A82-44A7-9A00-4B62BDD5CC57}" destId="{3C7373E4-EDD2-4DF4-A73A-21FB67B4F09F}" srcOrd="0" destOrd="0" presId="urn:microsoft.com/office/officeart/2005/8/layout/cycle4"/>
    <dgm:cxn modelId="{805CB73F-F9B8-4A1D-994F-4A11357EF4DD}" srcId="{EAB5B1A2-DB11-477B-9751-4731CAD1E18B}" destId="{06D6C891-AA76-48BE-A03C-8B422AA16266}" srcOrd="1" destOrd="0" parTransId="{021BFA80-22AD-469C-BFEA-2795003D6BE5}" sibTransId="{B0054339-D5B5-4BEE-9B93-BD1DBE391852}"/>
    <dgm:cxn modelId="{976AC40D-062C-4505-AC3D-DCEB1C8E7ED4}" srcId="{EAB5B1A2-DB11-477B-9751-4731CAD1E18B}" destId="{5CA0B0DE-0B43-4853-B1B5-57F48D72DAAE}" srcOrd="2" destOrd="0" parTransId="{650C9FB6-0470-43BE-B4FE-F161DDA14888}" sibTransId="{E24CFFBE-CFF2-4333-8D04-E4B0B96A5DE8}"/>
    <dgm:cxn modelId="{3BDC20D7-A631-4727-A0F0-4FEFF9A26FD1}" srcId="{06D6C891-AA76-48BE-A03C-8B422AA16266}" destId="{D87AAA46-958E-4BC0-9540-2BA2E73C7781}" srcOrd="0" destOrd="0" parTransId="{A67AB5AB-6025-45B1-B849-9A807CB77288}" sibTransId="{9236E8F1-0223-4E94-90BB-137697233C07}"/>
    <dgm:cxn modelId="{8F9BD104-401D-4271-8C01-C6D2BE16BB2E}" srcId="{604BE3D0-0993-48AB-8AB8-6BF86EAE9492}" destId="{ABE0D5B0-C09B-4DAC-B949-92D1DB2BD309}" srcOrd="0" destOrd="0" parTransId="{2B7748B4-F8DC-484B-B11A-6C9A5B653A7A}" sibTransId="{80CCF381-9A64-44A3-ADA4-EF7B51858DA1}"/>
    <dgm:cxn modelId="{2EC97799-6F78-46DB-8252-C87E60A58AA5}" type="presOf" srcId="{B69A7345-4C5A-4AE7-A338-5F20008D4ECF}" destId="{83786ED6-1C48-4E12-BA8F-55F9796BF906}" srcOrd="0" destOrd="0" presId="urn:microsoft.com/office/officeart/2005/8/layout/cycle4"/>
    <dgm:cxn modelId="{B153BBD3-5CB6-4BF1-B260-68D5F7F7C2CC}" type="presParOf" srcId="{A1E85628-0F17-4AC2-9401-ED2AAD96F1A7}" destId="{95586BCB-212E-4B78-A0FD-FB64985DA489}" srcOrd="0" destOrd="0" presId="urn:microsoft.com/office/officeart/2005/8/layout/cycle4"/>
    <dgm:cxn modelId="{D9B38ED9-AD66-4B5F-B9DB-15CD57B4DD24}" type="presParOf" srcId="{95586BCB-212E-4B78-A0FD-FB64985DA489}" destId="{97203CC8-8D74-4707-AC46-A9916E970394}" srcOrd="0" destOrd="0" presId="urn:microsoft.com/office/officeart/2005/8/layout/cycle4"/>
    <dgm:cxn modelId="{FE85D6E2-84F5-4DFC-A8B6-D8CDBEC78E27}" type="presParOf" srcId="{97203CC8-8D74-4707-AC46-A9916E970394}" destId="{AD8BCCBF-F570-4D03-B247-06AC1DE9B58D}" srcOrd="0" destOrd="0" presId="urn:microsoft.com/office/officeart/2005/8/layout/cycle4"/>
    <dgm:cxn modelId="{D708EFC8-EA21-43AE-953E-03EF4FDC3ACA}" type="presParOf" srcId="{97203CC8-8D74-4707-AC46-A9916E970394}" destId="{DEEF85DA-4DA3-4C24-AAE0-84084D69F445}" srcOrd="1" destOrd="0" presId="urn:microsoft.com/office/officeart/2005/8/layout/cycle4"/>
    <dgm:cxn modelId="{22430E4D-B0C0-4D07-A5FB-095E86FB5ADB}" type="presParOf" srcId="{95586BCB-212E-4B78-A0FD-FB64985DA489}" destId="{0E323BFF-8C48-41E6-B09C-0F4E621E463F}" srcOrd="1" destOrd="0" presId="urn:microsoft.com/office/officeart/2005/8/layout/cycle4"/>
    <dgm:cxn modelId="{32160EFB-886E-4FD7-919F-BEEA147A3255}" type="presParOf" srcId="{0E323BFF-8C48-41E6-B09C-0F4E621E463F}" destId="{5CBCB2A5-F230-49A9-995C-1DAFC69FEC46}" srcOrd="0" destOrd="0" presId="urn:microsoft.com/office/officeart/2005/8/layout/cycle4"/>
    <dgm:cxn modelId="{9A15F6B7-1B8C-4C6A-8377-D9113A57BEA8}" type="presParOf" srcId="{0E323BFF-8C48-41E6-B09C-0F4E621E463F}" destId="{80F32F4F-752C-4024-AC18-1D6311EF1C6F}" srcOrd="1" destOrd="0" presId="urn:microsoft.com/office/officeart/2005/8/layout/cycle4"/>
    <dgm:cxn modelId="{3A22D63F-6915-43BB-9DC6-57BAB4EBA8BD}" type="presParOf" srcId="{95586BCB-212E-4B78-A0FD-FB64985DA489}" destId="{D89F69A2-932C-4095-A24F-F7F54459C5F0}" srcOrd="2" destOrd="0" presId="urn:microsoft.com/office/officeart/2005/8/layout/cycle4"/>
    <dgm:cxn modelId="{65A8571F-F0C4-40FA-B563-619C37C1EC0B}" type="presParOf" srcId="{D89F69A2-932C-4095-A24F-F7F54459C5F0}" destId="{C629E6C0-9B2B-4F6B-B80D-99E4B1A0FB50}" srcOrd="0" destOrd="0" presId="urn:microsoft.com/office/officeart/2005/8/layout/cycle4"/>
    <dgm:cxn modelId="{A717561A-E3B1-4B17-A232-8A404B3600D6}" type="presParOf" srcId="{D89F69A2-932C-4095-A24F-F7F54459C5F0}" destId="{E2187ABB-6EC5-4B9C-8CF5-344EF112EF53}" srcOrd="1" destOrd="0" presId="urn:microsoft.com/office/officeart/2005/8/layout/cycle4"/>
    <dgm:cxn modelId="{09B4ED9A-8CE5-4174-B613-210C1BDA2013}" type="presParOf" srcId="{95586BCB-212E-4B78-A0FD-FB64985DA489}" destId="{D13B0177-BA7D-45F8-B0A0-830253DA7F70}" srcOrd="3" destOrd="0" presId="urn:microsoft.com/office/officeart/2005/8/layout/cycle4"/>
    <dgm:cxn modelId="{235E0FE6-A407-4968-9CCD-224088544806}" type="presParOf" srcId="{D13B0177-BA7D-45F8-B0A0-830253DA7F70}" destId="{3C7373E4-EDD2-4DF4-A73A-21FB67B4F09F}" srcOrd="0" destOrd="0" presId="urn:microsoft.com/office/officeart/2005/8/layout/cycle4"/>
    <dgm:cxn modelId="{54BEDD43-AC53-4EDC-B1DF-F10FE285AC8F}" type="presParOf" srcId="{D13B0177-BA7D-45F8-B0A0-830253DA7F70}" destId="{1C5EBBC2-8729-407E-A5BC-D1074CFFDE2C}" srcOrd="1" destOrd="0" presId="urn:microsoft.com/office/officeart/2005/8/layout/cycle4"/>
    <dgm:cxn modelId="{C8CCE640-7C11-45C5-9FB6-2D80521A883E}" type="presParOf" srcId="{95586BCB-212E-4B78-A0FD-FB64985DA489}" destId="{B11AD78A-D0D1-4456-80C0-397D53D027D7}" srcOrd="4" destOrd="0" presId="urn:microsoft.com/office/officeart/2005/8/layout/cycle4"/>
    <dgm:cxn modelId="{CDADA691-4700-47F2-8D83-53FB0678F7EA}" type="presParOf" srcId="{A1E85628-0F17-4AC2-9401-ED2AAD96F1A7}" destId="{E8F1CCA1-B3F7-4B03-A5BB-684434B27847}" srcOrd="1" destOrd="0" presId="urn:microsoft.com/office/officeart/2005/8/layout/cycle4"/>
    <dgm:cxn modelId="{997C3815-DB88-4D0E-9186-CFFCA114C8D9}" type="presParOf" srcId="{E8F1CCA1-B3F7-4B03-A5BB-684434B27847}" destId="{2CDA7CA8-51AE-43AC-9769-D0462EF690BA}" srcOrd="0" destOrd="0" presId="urn:microsoft.com/office/officeart/2005/8/layout/cycle4"/>
    <dgm:cxn modelId="{2DB9F03F-3A46-4351-8F82-EB351C7F9AD3}" type="presParOf" srcId="{E8F1CCA1-B3F7-4B03-A5BB-684434B27847}" destId="{A609F4AA-6C96-4B64-9687-608B58CB09F7}" srcOrd="1" destOrd="0" presId="urn:microsoft.com/office/officeart/2005/8/layout/cycle4"/>
    <dgm:cxn modelId="{FA77514B-A5A9-48A8-9745-285300219FC8}" type="presParOf" srcId="{E8F1CCA1-B3F7-4B03-A5BB-684434B27847}" destId="{BC16E3B4-2C96-4208-8D51-95955CCDE72A}" srcOrd="2" destOrd="0" presId="urn:microsoft.com/office/officeart/2005/8/layout/cycle4"/>
    <dgm:cxn modelId="{5AF1CF35-9E7A-49B2-9EF6-28888CC84D20}" type="presParOf" srcId="{E8F1CCA1-B3F7-4B03-A5BB-684434B27847}" destId="{83786ED6-1C48-4E12-BA8F-55F9796BF906}" srcOrd="3" destOrd="0" presId="urn:microsoft.com/office/officeart/2005/8/layout/cycle4"/>
    <dgm:cxn modelId="{29A5784D-FCD1-4DEF-8B78-F9D4B41907B5}" type="presParOf" srcId="{E8F1CCA1-B3F7-4B03-A5BB-684434B27847}" destId="{9D426A38-AC9C-46F0-83EB-0C939A7AA139}" srcOrd="4" destOrd="0" presId="urn:microsoft.com/office/officeart/2005/8/layout/cycle4"/>
    <dgm:cxn modelId="{9BD37D03-1DEF-4B6A-AD9D-ADDB2940932A}" type="presParOf" srcId="{A1E85628-0F17-4AC2-9401-ED2AAD96F1A7}" destId="{EE2F16A3-25A8-4888-A359-9C711A199B01}" srcOrd="2" destOrd="0" presId="urn:microsoft.com/office/officeart/2005/8/layout/cycle4"/>
    <dgm:cxn modelId="{E482303C-DE12-41AE-8C18-2200982190FA}" type="presParOf" srcId="{A1E85628-0F17-4AC2-9401-ED2AAD96F1A7}" destId="{0B2C9D49-05DD-4B90-B566-200A0A40AE8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5B1A2-DB11-477B-9751-4731CAD1E18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BE3D0-0993-48AB-8AB8-6BF86EAE9492}">
      <dgm:prSet phldrT="[Текст]" phldr="1"/>
      <dgm:spPr/>
      <dgm:t>
        <a:bodyPr/>
        <a:lstStyle/>
        <a:p>
          <a:endParaRPr lang="ru-RU" dirty="0"/>
        </a:p>
      </dgm:t>
    </dgm:pt>
    <dgm:pt modelId="{F2CCC03A-B87A-4C5F-9925-34F373C751F0}" type="parTrans" cxnId="{9C78C3A6-2762-452E-9363-39CB2743B511}">
      <dgm:prSet/>
      <dgm:spPr/>
      <dgm:t>
        <a:bodyPr/>
        <a:lstStyle/>
        <a:p>
          <a:endParaRPr lang="ru-RU"/>
        </a:p>
      </dgm:t>
    </dgm:pt>
    <dgm:pt modelId="{132A4506-369A-4DC6-A7CD-97202284391A}" type="sibTrans" cxnId="{9C78C3A6-2762-452E-9363-39CB2743B511}">
      <dgm:prSet/>
      <dgm:spPr/>
      <dgm:t>
        <a:bodyPr/>
        <a:lstStyle/>
        <a:p>
          <a:endParaRPr lang="ru-RU"/>
        </a:p>
      </dgm:t>
    </dgm:pt>
    <dgm:pt modelId="{ABE0D5B0-C09B-4DAC-B949-92D1DB2BD309}">
      <dgm:prSet phldrT="[Текст]" custT="1"/>
      <dgm:spPr/>
      <dgm:t>
        <a:bodyPr/>
        <a:lstStyle/>
        <a:p>
          <a:r>
            <a:rPr lang="ru-RU" sz="1800" dirty="0" smtClean="0"/>
            <a:t>Индивидуальный или коллективный?</a:t>
          </a:r>
          <a:endParaRPr lang="ru-RU" sz="1800" dirty="0"/>
        </a:p>
      </dgm:t>
    </dgm:pt>
    <dgm:pt modelId="{2B7748B4-F8DC-484B-B11A-6C9A5B653A7A}" type="parTrans" cxnId="{8F9BD104-401D-4271-8C01-C6D2BE16BB2E}">
      <dgm:prSet/>
      <dgm:spPr/>
      <dgm:t>
        <a:bodyPr/>
        <a:lstStyle/>
        <a:p>
          <a:endParaRPr lang="ru-RU"/>
        </a:p>
      </dgm:t>
    </dgm:pt>
    <dgm:pt modelId="{80CCF381-9A64-44A3-ADA4-EF7B51858DA1}" type="sibTrans" cxnId="{8F9BD104-401D-4271-8C01-C6D2BE16BB2E}">
      <dgm:prSet/>
      <dgm:spPr/>
      <dgm:t>
        <a:bodyPr/>
        <a:lstStyle/>
        <a:p>
          <a:endParaRPr lang="ru-RU"/>
        </a:p>
      </dgm:t>
    </dgm:pt>
    <dgm:pt modelId="{06D6C891-AA76-48BE-A03C-8B422AA16266}">
      <dgm:prSet phldrT="[Текст]" phldr="1"/>
      <dgm:spPr/>
      <dgm:t>
        <a:bodyPr/>
        <a:lstStyle/>
        <a:p>
          <a:endParaRPr lang="ru-RU" dirty="0"/>
        </a:p>
      </dgm:t>
    </dgm:pt>
    <dgm:pt modelId="{021BFA80-22AD-469C-BFEA-2795003D6BE5}" type="parTrans" cxnId="{805CB73F-F9B8-4A1D-994F-4A11357EF4DD}">
      <dgm:prSet/>
      <dgm:spPr/>
      <dgm:t>
        <a:bodyPr/>
        <a:lstStyle/>
        <a:p>
          <a:endParaRPr lang="ru-RU"/>
        </a:p>
      </dgm:t>
    </dgm:pt>
    <dgm:pt modelId="{B0054339-D5B5-4BEE-9B93-BD1DBE391852}" type="sibTrans" cxnId="{805CB73F-F9B8-4A1D-994F-4A11357EF4DD}">
      <dgm:prSet/>
      <dgm:spPr/>
      <dgm:t>
        <a:bodyPr/>
        <a:lstStyle/>
        <a:p>
          <a:endParaRPr lang="ru-RU"/>
        </a:p>
      </dgm:t>
    </dgm:pt>
    <dgm:pt modelId="{D87AAA46-958E-4BC0-9540-2BA2E73C7781}">
      <dgm:prSet phldrT="[Текст]"/>
      <dgm:spPr/>
      <dgm:t>
        <a:bodyPr/>
        <a:lstStyle/>
        <a:p>
          <a:endParaRPr lang="ru-RU" dirty="0"/>
        </a:p>
      </dgm:t>
    </dgm:pt>
    <dgm:pt modelId="{A67AB5AB-6025-45B1-B849-9A807CB77288}" type="parTrans" cxnId="{3BDC20D7-A631-4727-A0F0-4FEFF9A26FD1}">
      <dgm:prSet/>
      <dgm:spPr/>
      <dgm:t>
        <a:bodyPr/>
        <a:lstStyle/>
        <a:p>
          <a:endParaRPr lang="ru-RU"/>
        </a:p>
      </dgm:t>
    </dgm:pt>
    <dgm:pt modelId="{9236E8F1-0223-4E94-90BB-137697233C07}" type="sibTrans" cxnId="{3BDC20D7-A631-4727-A0F0-4FEFF9A26FD1}">
      <dgm:prSet/>
      <dgm:spPr/>
      <dgm:t>
        <a:bodyPr/>
        <a:lstStyle/>
        <a:p>
          <a:endParaRPr lang="ru-RU"/>
        </a:p>
      </dgm:t>
    </dgm:pt>
    <dgm:pt modelId="{5CA0B0DE-0B43-4853-B1B5-57F48D72DAAE}">
      <dgm:prSet phldrT="[Текст]" phldr="1"/>
      <dgm:spPr/>
      <dgm:t>
        <a:bodyPr/>
        <a:lstStyle/>
        <a:p>
          <a:endParaRPr lang="ru-RU" dirty="0"/>
        </a:p>
      </dgm:t>
    </dgm:pt>
    <dgm:pt modelId="{650C9FB6-0470-43BE-B4FE-F161DDA14888}" type="parTrans" cxnId="{976AC40D-062C-4505-AC3D-DCEB1C8E7ED4}">
      <dgm:prSet/>
      <dgm:spPr/>
      <dgm:t>
        <a:bodyPr/>
        <a:lstStyle/>
        <a:p>
          <a:endParaRPr lang="ru-RU"/>
        </a:p>
      </dgm:t>
    </dgm:pt>
    <dgm:pt modelId="{E24CFFBE-CFF2-4333-8D04-E4B0B96A5DE8}" type="sibTrans" cxnId="{976AC40D-062C-4505-AC3D-DCEB1C8E7ED4}">
      <dgm:prSet/>
      <dgm:spPr/>
      <dgm:t>
        <a:bodyPr/>
        <a:lstStyle/>
        <a:p>
          <a:endParaRPr lang="ru-RU"/>
        </a:p>
      </dgm:t>
    </dgm:pt>
    <dgm:pt modelId="{26B8AF2A-9F05-4E2A-A025-1C0ED4F05C59}">
      <dgm:prSet phldrT="[Текст]"/>
      <dgm:spPr/>
      <dgm:t>
        <a:bodyPr/>
        <a:lstStyle/>
        <a:p>
          <a:r>
            <a:rPr lang="ru-RU" b="1" dirty="0" smtClean="0"/>
            <a:t>Форма: чему я могу научиться?</a:t>
          </a:r>
          <a:endParaRPr lang="ru-RU" b="1" dirty="0"/>
        </a:p>
      </dgm:t>
    </dgm:pt>
    <dgm:pt modelId="{BEA516F7-6F14-4118-91FE-950BB8FDE4D9}" type="parTrans" cxnId="{817C39B8-CEA3-4894-BBEF-1383A05CB38B}">
      <dgm:prSet/>
      <dgm:spPr/>
      <dgm:t>
        <a:bodyPr/>
        <a:lstStyle/>
        <a:p>
          <a:endParaRPr lang="ru-RU"/>
        </a:p>
      </dgm:t>
    </dgm:pt>
    <dgm:pt modelId="{A3787126-D722-4091-B4AD-F0419A7612C8}" type="sibTrans" cxnId="{817C39B8-CEA3-4894-BBEF-1383A05CB38B}">
      <dgm:prSet/>
      <dgm:spPr/>
      <dgm:t>
        <a:bodyPr/>
        <a:lstStyle/>
        <a:p>
          <a:endParaRPr lang="ru-RU"/>
        </a:p>
      </dgm:t>
    </dgm:pt>
    <dgm:pt modelId="{B69A7345-4C5A-4AE7-A338-5F20008D4ECF}">
      <dgm:prSet phldrT="[Текст]" phldr="1"/>
      <dgm:spPr/>
      <dgm:t>
        <a:bodyPr/>
        <a:lstStyle/>
        <a:p>
          <a:endParaRPr lang="ru-RU" dirty="0"/>
        </a:p>
      </dgm:t>
    </dgm:pt>
    <dgm:pt modelId="{1EF436B1-3227-4FFE-9850-E988B4647130}" type="parTrans" cxnId="{B8DA90C5-706D-41D9-9330-583716C78951}">
      <dgm:prSet/>
      <dgm:spPr/>
      <dgm:t>
        <a:bodyPr/>
        <a:lstStyle/>
        <a:p>
          <a:endParaRPr lang="ru-RU"/>
        </a:p>
      </dgm:t>
    </dgm:pt>
    <dgm:pt modelId="{1DE60493-3BEA-43F0-8186-880EA7466B6C}" type="sibTrans" cxnId="{B8DA90C5-706D-41D9-9330-583716C78951}">
      <dgm:prSet/>
      <dgm:spPr/>
      <dgm:t>
        <a:bodyPr/>
        <a:lstStyle/>
        <a:p>
          <a:endParaRPr lang="ru-RU"/>
        </a:p>
      </dgm:t>
    </dgm:pt>
    <dgm:pt modelId="{6DF698C3-7A82-44A7-9A00-4B62BDD5CC57}">
      <dgm:prSet phldrT="[Текст]"/>
      <dgm:spPr/>
      <dgm:t>
        <a:bodyPr/>
        <a:lstStyle/>
        <a:p>
          <a:r>
            <a:rPr lang="ru-RU" dirty="0" smtClean="0"/>
            <a:t>Тема: что я узнаю?</a:t>
          </a:r>
          <a:endParaRPr lang="ru-RU" dirty="0"/>
        </a:p>
      </dgm:t>
    </dgm:pt>
    <dgm:pt modelId="{E2B16021-D5D7-41FD-B49E-AEA92F9F7EE8}" type="parTrans" cxnId="{4DFE944A-0D62-4CB0-A835-22AE6F0F7D60}">
      <dgm:prSet/>
      <dgm:spPr/>
      <dgm:t>
        <a:bodyPr/>
        <a:lstStyle/>
        <a:p>
          <a:endParaRPr lang="ru-RU"/>
        </a:p>
      </dgm:t>
    </dgm:pt>
    <dgm:pt modelId="{B7424910-5A8B-4C68-9555-B7865F880F05}" type="sibTrans" cxnId="{4DFE944A-0D62-4CB0-A835-22AE6F0F7D60}">
      <dgm:prSet/>
      <dgm:spPr/>
      <dgm:t>
        <a:bodyPr/>
        <a:lstStyle/>
        <a:p>
          <a:endParaRPr lang="ru-RU"/>
        </a:p>
      </dgm:t>
    </dgm:pt>
    <dgm:pt modelId="{A1E85628-0F17-4AC2-9401-ED2AAD96F1A7}" type="pres">
      <dgm:prSet presAssocID="{EAB5B1A2-DB11-477B-9751-4731CAD1E1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86BCB-212E-4B78-A0FD-FB64985DA489}" type="pres">
      <dgm:prSet presAssocID="{EAB5B1A2-DB11-477B-9751-4731CAD1E18B}" presName="children" presStyleCnt="0"/>
      <dgm:spPr/>
    </dgm:pt>
    <dgm:pt modelId="{97203CC8-8D74-4707-AC46-A9916E970394}" type="pres">
      <dgm:prSet presAssocID="{EAB5B1A2-DB11-477B-9751-4731CAD1E18B}" presName="child1group" presStyleCnt="0"/>
      <dgm:spPr/>
    </dgm:pt>
    <dgm:pt modelId="{AD8BCCBF-F570-4D03-B247-06AC1DE9B58D}" type="pres">
      <dgm:prSet presAssocID="{EAB5B1A2-DB11-477B-9751-4731CAD1E18B}" presName="child1" presStyleLbl="bgAcc1" presStyleIdx="0" presStyleCnt="4"/>
      <dgm:spPr/>
      <dgm:t>
        <a:bodyPr/>
        <a:lstStyle/>
        <a:p>
          <a:endParaRPr lang="ru-RU"/>
        </a:p>
      </dgm:t>
    </dgm:pt>
    <dgm:pt modelId="{DEEF85DA-4DA3-4C24-AAE0-84084D69F445}" type="pres">
      <dgm:prSet presAssocID="{EAB5B1A2-DB11-477B-9751-4731CAD1E1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23BFF-8C48-41E6-B09C-0F4E621E463F}" type="pres">
      <dgm:prSet presAssocID="{EAB5B1A2-DB11-477B-9751-4731CAD1E18B}" presName="child2group" presStyleCnt="0"/>
      <dgm:spPr/>
    </dgm:pt>
    <dgm:pt modelId="{5CBCB2A5-F230-49A9-995C-1DAFC69FEC46}" type="pres">
      <dgm:prSet presAssocID="{EAB5B1A2-DB11-477B-9751-4731CAD1E18B}" presName="child2" presStyleLbl="bgAcc1" presStyleIdx="1" presStyleCnt="4"/>
      <dgm:spPr/>
      <dgm:t>
        <a:bodyPr/>
        <a:lstStyle/>
        <a:p>
          <a:endParaRPr lang="ru-RU"/>
        </a:p>
      </dgm:t>
    </dgm:pt>
    <dgm:pt modelId="{80F32F4F-752C-4024-AC18-1D6311EF1C6F}" type="pres">
      <dgm:prSet presAssocID="{EAB5B1A2-DB11-477B-9751-4731CAD1E1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69A2-932C-4095-A24F-F7F54459C5F0}" type="pres">
      <dgm:prSet presAssocID="{EAB5B1A2-DB11-477B-9751-4731CAD1E18B}" presName="child3group" presStyleCnt="0"/>
      <dgm:spPr/>
    </dgm:pt>
    <dgm:pt modelId="{C629E6C0-9B2B-4F6B-B80D-99E4B1A0FB50}" type="pres">
      <dgm:prSet presAssocID="{EAB5B1A2-DB11-477B-9751-4731CAD1E18B}" presName="child3" presStyleLbl="bgAcc1" presStyleIdx="2" presStyleCnt="4"/>
      <dgm:spPr/>
      <dgm:t>
        <a:bodyPr/>
        <a:lstStyle/>
        <a:p>
          <a:endParaRPr lang="ru-RU"/>
        </a:p>
      </dgm:t>
    </dgm:pt>
    <dgm:pt modelId="{E2187ABB-6EC5-4B9C-8CF5-344EF112EF53}" type="pres">
      <dgm:prSet presAssocID="{EAB5B1A2-DB11-477B-9751-4731CAD1E18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177-BA7D-45F8-B0A0-830253DA7F70}" type="pres">
      <dgm:prSet presAssocID="{EAB5B1A2-DB11-477B-9751-4731CAD1E18B}" presName="child4group" presStyleCnt="0"/>
      <dgm:spPr/>
    </dgm:pt>
    <dgm:pt modelId="{3C7373E4-EDD2-4DF4-A73A-21FB67B4F09F}" type="pres">
      <dgm:prSet presAssocID="{EAB5B1A2-DB11-477B-9751-4731CAD1E18B}" presName="child4" presStyleLbl="bgAcc1" presStyleIdx="3" presStyleCnt="4"/>
      <dgm:spPr/>
      <dgm:t>
        <a:bodyPr/>
        <a:lstStyle/>
        <a:p>
          <a:endParaRPr lang="ru-RU"/>
        </a:p>
      </dgm:t>
    </dgm:pt>
    <dgm:pt modelId="{1C5EBBC2-8729-407E-A5BC-D1074CFFDE2C}" type="pres">
      <dgm:prSet presAssocID="{EAB5B1A2-DB11-477B-9751-4731CAD1E18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AD78A-D0D1-4456-80C0-397D53D027D7}" type="pres">
      <dgm:prSet presAssocID="{EAB5B1A2-DB11-477B-9751-4731CAD1E18B}" presName="childPlaceholder" presStyleCnt="0"/>
      <dgm:spPr/>
    </dgm:pt>
    <dgm:pt modelId="{E8F1CCA1-B3F7-4B03-A5BB-684434B27847}" type="pres">
      <dgm:prSet presAssocID="{EAB5B1A2-DB11-477B-9751-4731CAD1E18B}" presName="circle" presStyleCnt="0"/>
      <dgm:spPr/>
    </dgm:pt>
    <dgm:pt modelId="{2CDA7CA8-51AE-43AC-9769-D0462EF690BA}" type="pres">
      <dgm:prSet presAssocID="{EAB5B1A2-DB11-477B-9751-4731CAD1E18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F4AA-6C96-4B64-9687-608B58CB09F7}" type="pres">
      <dgm:prSet presAssocID="{EAB5B1A2-DB11-477B-9751-4731CAD1E18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E3B4-2C96-4208-8D51-95955CCDE72A}" type="pres">
      <dgm:prSet presAssocID="{EAB5B1A2-DB11-477B-9751-4731CAD1E18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6ED6-1C48-4E12-BA8F-55F9796BF906}" type="pres">
      <dgm:prSet presAssocID="{EAB5B1A2-DB11-477B-9751-4731CAD1E1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26A38-AC9C-46F0-83EB-0C939A7AA139}" type="pres">
      <dgm:prSet presAssocID="{EAB5B1A2-DB11-477B-9751-4731CAD1E18B}" presName="quadrantPlaceholder" presStyleCnt="0"/>
      <dgm:spPr/>
    </dgm:pt>
    <dgm:pt modelId="{EE2F16A3-25A8-4888-A359-9C711A199B01}" type="pres">
      <dgm:prSet presAssocID="{EAB5B1A2-DB11-477B-9751-4731CAD1E18B}" presName="center1" presStyleLbl="fgShp" presStyleIdx="0" presStyleCnt="2"/>
      <dgm:spPr/>
    </dgm:pt>
    <dgm:pt modelId="{0B2C9D49-05DD-4B90-B566-200A0A40AE81}" type="pres">
      <dgm:prSet presAssocID="{EAB5B1A2-DB11-477B-9751-4731CAD1E18B}" presName="center2" presStyleLbl="fgShp" presStyleIdx="1" presStyleCnt="2"/>
      <dgm:spPr/>
    </dgm:pt>
  </dgm:ptLst>
  <dgm:cxnLst>
    <dgm:cxn modelId="{94194EAF-D9D2-4658-ABEA-0B9191C6B88B}" type="presOf" srcId="{ABE0D5B0-C09B-4DAC-B949-92D1DB2BD309}" destId="{DEEF85DA-4DA3-4C24-AAE0-84084D69F445}" srcOrd="1" destOrd="0" presId="urn:microsoft.com/office/officeart/2005/8/layout/cycle4"/>
    <dgm:cxn modelId="{F664B929-548D-4904-AFEA-E9939F5FEB01}" type="presOf" srcId="{D87AAA46-958E-4BC0-9540-2BA2E73C7781}" destId="{5CBCB2A5-F230-49A9-995C-1DAFC69FEC46}" srcOrd="0" destOrd="0" presId="urn:microsoft.com/office/officeart/2005/8/layout/cycle4"/>
    <dgm:cxn modelId="{2D69E5BA-16BE-4195-BE86-4D9FBF6F4B51}" type="presOf" srcId="{26B8AF2A-9F05-4E2A-A025-1C0ED4F05C59}" destId="{E2187ABB-6EC5-4B9C-8CF5-344EF112EF53}" srcOrd="1" destOrd="0" presId="urn:microsoft.com/office/officeart/2005/8/layout/cycle4"/>
    <dgm:cxn modelId="{5577AE36-5D21-4355-8C10-965EE9BFF57F}" type="presOf" srcId="{6DF698C3-7A82-44A7-9A00-4B62BDD5CC57}" destId="{1C5EBBC2-8729-407E-A5BC-D1074CFFDE2C}" srcOrd="1" destOrd="0" presId="urn:microsoft.com/office/officeart/2005/8/layout/cycle4"/>
    <dgm:cxn modelId="{ABF44F7D-8DCC-4227-B150-6FF808CC3FEA}" type="presOf" srcId="{B69A7345-4C5A-4AE7-A338-5F20008D4ECF}" destId="{83786ED6-1C48-4E12-BA8F-55F9796BF906}" srcOrd="0" destOrd="0" presId="urn:microsoft.com/office/officeart/2005/8/layout/cycle4"/>
    <dgm:cxn modelId="{9C78C3A6-2762-452E-9363-39CB2743B511}" srcId="{EAB5B1A2-DB11-477B-9751-4731CAD1E18B}" destId="{604BE3D0-0993-48AB-8AB8-6BF86EAE9492}" srcOrd="0" destOrd="0" parTransId="{F2CCC03A-B87A-4C5F-9925-34F373C751F0}" sibTransId="{132A4506-369A-4DC6-A7CD-97202284391A}"/>
    <dgm:cxn modelId="{817C39B8-CEA3-4894-BBEF-1383A05CB38B}" srcId="{5CA0B0DE-0B43-4853-B1B5-57F48D72DAAE}" destId="{26B8AF2A-9F05-4E2A-A025-1C0ED4F05C59}" srcOrd="0" destOrd="0" parTransId="{BEA516F7-6F14-4118-91FE-950BB8FDE4D9}" sibTransId="{A3787126-D722-4091-B4AD-F0419A7612C8}"/>
    <dgm:cxn modelId="{2F7C551D-6C3F-4E4B-82F9-8B084BA65A16}" type="presOf" srcId="{ABE0D5B0-C09B-4DAC-B949-92D1DB2BD309}" destId="{AD8BCCBF-F570-4D03-B247-06AC1DE9B58D}" srcOrd="0" destOrd="0" presId="urn:microsoft.com/office/officeart/2005/8/layout/cycle4"/>
    <dgm:cxn modelId="{FFB0D44C-F8FC-4917-B783-3FF23F79DBCE}" type="presOf" srcId="{6DF698C3-7A82-44A7-9A00-4B62BDD5CC57}" destId="{3C7373E4-EDD2-4DF4-A73A-21FB67B4F09F}" srcOrd="0" destOrd="0" presId="urn:microsoft.com/office/officeart/2005/8/layout/cycle4"/>
    <dgm:cxn modelId="{B8DA90C5-706D-41D9-9330-583716C78951}" srcId="{EAB5B1A2-DB11-477B-9751-4731CAD1E18B}" destId="{B69A7345-4C5A-4AE7-A338-5F20008D4ECF}" srcOrd="3" destOrd="0" parTransId="{1EF436B1-3227-4FFE-9850-E988B4647130}" sibTransId="{1DE60493-3BEA-43F0-8186-880EA7466B6C}"/>
    <dgm:cxn modelId="{4DFE944A-0D62-4CB0-A835-22AE6F0F7D60}" srcId="{B69A7345-4C5A-4AE7-A338-5F20008D4ECF}" destId="{6DF698C3-7A82-44A7-9A00-4B62BDD5CC57}" srcOrd="0" destOrd="0" parTransId="{E2B16021-D5D7-41FD-B49E-AEA92F9F7EE8}" sibTransId="{B7424910-5A8B-4C68-9555-B7865F880F05}"/>
    <dgm:cxn modelId="{1E7AFD15-1673-42A3-9B1C-C239B794C71E}" type="presOf" srcId="{604BE3D0-0993-48AB-8AB8-6BF86EAE9492}" destId="{2CDA7CA8-51AE-43AC-9769-D0462EF690BA}" srcOrd="0" destOrd="0" presId="urn:microsoft.com/office/officeart/2005/8/layout/cycle4"/>
    <dgm:cxn modelId="{805CB73F-F9B8-4A1D-994F-4A11357EF4DD}" srcId="{EAB5B1A2-DB11-477B-9751-4731CAD1E18B}" destId="{06D6C891-AA76-48BE-A03C-8B422AA16266}" srcOrd="1" destOrd="0" parTransId="{021BFA80-22AD-469C-BFEA-2795003D6BE5}" sibTransId="{B0054339-D5B5-4BEE-9B93-BD1DBE391852}"/>
    <dgm:cxn modelId="{976AC40D-062C-4505-AC3D-DCEB1C8E7ED4}" srcId="{EAB5B1A2-DB11-477B-9751-4731CAD1E18B}" destId="{5CA0B0DE-0B43-4853-B1B5-57F48D72DAAE}" srcOrd="2" destOrd="0" parTransId="{650C9FB6-0470-43BE-B4FE-F161DDA14888}" sibTransId="{E24CFFBE-CFF2-4333-8D04-E4B0B96A5DE8}"/>
    <dgm:cxn modelId="{5A5A2151-8EDD-4233-863A-1CBFBCAC45CB}" type="presOf" srcId="{5CA0B0DE-0B43-4853-B1B5-57F48D72DAAE}" destId="{BC16E3B4-2C96-4208-8D51-95955CCDE72A}" srcOrd="0" destOrd="0" presId="urn:microsoft.com/office/officeart/2005/8/layout/cycle4"/>
    <dgm:cxn modelId="{3BDC20D7-A631-4727-A0F0-4FEFF9A26FD1}" srcId="{06D6C891-AA76-48BE-A03C-8B422AA16266}" destId="{D87AAA46-958E-4BC0-9540-2BA2E73C7781}" srcOrd="0" destOrd="0" parTransId="{A67AB5AB-6025-45B1-B849-9A807CB77288}" sibTransId="{9236E8F1-0223-4E94-90BB-137697233C07}"/>
    <dgm:cxn modelId="{AE909A04-F635-42A7-A449-134D2CB6D2FB}" type="presOf" srcId="{D87AAA46-958E-4BC0-9540-2BA2E73C7781}" destId="{80F32F4F-752C-4024-AC18-1D6311EF1C6F}" srcOrd="1" destOrd="0" presId="urn:microsoft.com/office/officeart/2005/8/layout/cycle4"/>
    <dgm:cxn modelId="{A0D071B8-565B-465E-B96C-68C8899D3A54}" type="presOf" srcId="{06D6C891-AA76-48BE-A03C-8B422AA16266}" destId="{A609F4AA-6C96-4B64-9687-608B58CB09F7}" srcOrd="0" destOrd="0" presId="urn:microsoft.com/office/officeart/2005/8/layout/cycle4"/>
    <dgm:cxn modelId="{9D35B533-F7D0-4E0E-9C62-A8B83959BDE8}" type="presOf" srcId="{26B8AF2A-9F05-4E2A-A025-1C0ED4F05C59}" destId="{C629E6C0-9B2B-4F6B-B80D-99E4B1A0FB50}" srcOrd="0" destOrd="0" presId="urn:microsoft.com/office/officeart/2005/8/layout/cycle4"/>
    <dgm:cxn modelId="{8F9BD104-401D-4271-8C01-C6D2BE16BB2E}" srcId="{604BE3D0-0993-48AB-8AB8-6BF86EAE9492}" destId="{ABE0D5B0-C09B-4DAC-B949-92D1DB2BD309}" srcOrd="0" destOrd="0" parTransId="{2B7748B4-F8DC-484B-B11A-6C9A5B653A7A}" sibTransId="{80CCF381-9A64-44A3-ADA4-EF7B51858DA1}"/>
    <dgm:cxn modelId="{1E0E3AA3-5ABB-40CF-94E2-C50B8C425D48}" type="presOf" srcId="{EAB5B1A2-DB11-477B-9751-4731CAD1E18B}" destId="{A1E85628-0F17-4AC2-9401-ED2AAD96F1A7}" srcOrd="0" destOrd="0" presId="urn:microsoft.com/office/officeart/2005/8/layout/cycle4"/>
    <dgm:cxn modelId="{CFA211EB-B713-41A4-9CEB-C8D05EC0E574}" type="presParOf" srcId="{A1E85628-0F17-4AC2-9401-ED2AAD96F1A7}" destId="{95586BCB-212E-4B78-A0FD-FB64985DA489}" srcOrd="0" destOrd="0" presId="urn:microsoft.com/office/officeart/2005/8/layout/cycle4"/>
    <dgm:cxn modelId="{F7D866AD-BAC0-41C5-915C-B19AD2910502}" type="presParOf" srcId="{95586BCB-212E-4B78-A0FD-FB64985DA489}" destId="{97203CC8-8D74-4707-AC46-A9916E970394}" srcOrd="0" destOrd="0" presId="urn:microsoft.com/office/officeart/2005/8/layout/cycle4"/>
    <dgm:cxn modelId="{DC887E32-9369-4D12-A3B1-13E4BC139283}" type="presParOf" srcId="{97203CC8-8D74-4707-AC46-A9916E970394}" destId="{AD8BCCBF-F570-4D03-B247-06AC1DE9B58D}" srcOrd="0" destOrd="0" presId="urn:microsoft.com/office/officeart/2005/8/layout/cycle4"/>
    <dgm:cxn modelId="{BA3AEFFF-8D4C-472E-9D1D-777204435A59}" type="presParOf" srcId="{97203CC8-8D74-4707-AC46-A9916E970394}" destId="{DEEF85DA-4DA3-4C24-AAE0-84084D69F445}" srcOrd="1" destOrd="0" presId="urn:microsoft.com/office/officeart/2005/8/layout/cycle4"/>
    <dgm:cxn modelId="{DCC4D4EF-E223-4DD1-8F01-F8059A3C4867}" type="presParOf" srcId="{95586BCB-212E-4B78-A0FD-FB64985DA489}" destId="{0E323BFF-8C48-41E6-B09C-0F4E621E463F}" srcOrd="1" destOrd="0" presId="urn:microsoft.com/office/officeart/2005/8/layout/cycle4"/>
    <dgm:cxn modelId="{20F5E903-3F4D-4890-855E-6E7088015C38}" type="presParOf" srcId="{0E323BFF-8C48-41E6-B09C-0F4E621E463F}" destId="{5CBCB2A5-F230-49A9-995C-1DAFC69FEC46}" srcOrd="0" destOrd="0" presId="urn:microsoft.com/office/officeart/2005/8/layout/cycle4"/>
    <dgm:cxn modelId="{76C676A8-9084-47EB-A667-3F90B8C8F517}" type="presParOf" srcId="{0E323BFF-8C48-41E6-B09C-0F4E621E463F}" destId="{80F32F4F-752C-4024-AC18-1D6311EF1C6F}" srcOrd="1" destOrd="0" presId="urn:microsoft.com/office/officeart/2005/8/layout/cycle4"/>
    <dgm:cxn modelId="{B2BA1FC0-E76A-4A80-9759-DAD5C463BE9E}" type="presParOf" srcId="{95586BCB-212E-4B78-A0FD-FB64985DA489}" destId="{D89F69A2-932C-4095-A24F-F7F54459C5F0}" srcOrd="2" destOrd="0" presId="urn:microsoft.com/office/officeart/2005/8/layout/cycle4"/>
    <dgm:cxn modelId="{1571A8E5-88F7-4B26-8805-8E82F8675778}" type="presParOf" srcId="{D89F69A2-932C-4095-A24F-F7F54459C5F0}" destId="{C629E6C0-9B2B-4F6B-B80D-99E4B1A0FB50}" srcOrd="0" destOrd="0" presId="urn:microsoft.com/office/officeart/2005/8/layout/cycle4"/>
    <dgm:cxn modelId="{F7D85174-8977-4395-9C71-822DCC8260FB}" type="presParOf" srcId="{D89F69A2-932C-4095-A24F-F7F54459C5F0}" destId="{E2187ABB-6EC5-4B9C-8CF5-344EF112EF53}" srcOrd="1" destOrd="0" presId="urn:microsoft.com/office/officeart/2005/8/layout/cycle4"/>
    <dgm:cxn modelId="{A5E98DE8-0D89-43AF-81E4-70638BF3DD39}" type="presParOf" srcId="{95586BCB-212E-4B78-A0FD-FB64985DA489}" destId="{D13B0177-BA7D-45F8-B0A0-830253DA7F70}" srcOrd="3" destOrd="0" presId="urn:microsoft.com/office/officeart/2005/8/layout/cycle4"/>
    <dgm:cxn modelId="{03B69032-4AE0-4771-8ABA-40B897B6598A}" type="presParOf" srcId="{D13B0177-BA7D-45F8-B0A0-830253DA7F70}" destId="{3C7373E4-EDD2-4DF4-A73A-21FB67B4F09F}" srcOrd="0" destOrd="0" presId="urn:microsoft.com/office/officeart/2005/8/layout/cycle4"/>
    <dgm:cxn modelId="{F90453A2-13E8-416B-B13C-D84E98D9B544}" type="presParOf" srcId="{D13B0177-BA7D-45F8-B0A0-830253DA7F70}" destId="{1C5EBBC2-8729-407E-A5BC-D1074CFFDE2C}" srcOrd="1" destOrd="0" presId="urn:microsoft.com/office/officeart/2005/8/layout/cycle4"/>
    <dgm:cxn modelId="{A3090F83-5F25-4F9E-95DF-FBB316EE5681}" type="presParOf" srcId="{95586BCB-212E-4B78-A0FD-FB64985DA489}" destId="{B11AD78A-D0D1-4456-80C0-397D53D027D7}" srcOrd="4" destOrd="0" presId="urn:microsoft.com/office/officeart/2005/8/layout/cycle4"/>
    <dgm:cxn modelId="{330DBE1A-DE18-46F9-8C16-1CBA3F7F5719}" type="presParOf" srcId="{A1E85628-0F17-4AC2-9401-ED2AAD96F1A7}" destId="{E8F1CCA1-B3F7-4B03-A5BB-684434B27847}" srcOrd="1" destOrd="0" presId="urn:microsoft.com/office/officeart/2005/8/layout/cycle4"/>
    <dgm:cxn modelId="{B85F2883-B5B2-499C-B343-AFABA7803993}" type="presParOf" srcId="{E8F1CCA1-B3F7-4B03-A5BB-684434B27847}" destId="{2CDA7CA8-51AE-43AC-9769-D0462EF690BA}" srcOrd="0" destOrd="0" presId="urn:microsoft.com/office/officeart/2005/8/layout/cycle4"/>
    <dgm:cxn modelId="{645EC4AE-AF8B-4609-8674-FBE39214B264}" type="presParOf" srcId="{E8F1CCA1-B3F7-4B03-A5BB-684434B27847}" destId="{A609F4AA-6C96-4B64-9687-608B58CB09F7}" srcOrd="1" destOrd="0" presId="urn:microsoft.com/office/officeart/2005/8/layout/cycle4"/>
    <dgm:cxn modelId="{8A0A235C-12F6-423C-9F1D-10FB709DB1CA}" type="presParOf" srcId="{E8F1CCA1-B3F7-4B03-A5BB-684434B27847}" destId="{BC16E3B4-2C96-4208-8D51-95955CCDE72A}" srcOrd="2" destOrd="0" presId="urn:microsoft.com/office/officeart/2005/8/layout/cycle4"/>
    <dgm:cxn modelId="{398C949F-9BBC-4A98-B4EC-B710892668F6}" type="presParOf" srcId="{E8F1CCA1-B3F7-4B03-A5BB-684434B27847}" destId="{83786ED6-1C48-4E12-BA8F-55F9796BF906}" srcOrd="3" destOrd="0" presId="urn:microsoft.com/office/officeart/2005/8/layout/cycle4"/>
    <dgm:cxn modelId="{99C36C54-FA56-45C6-A07C-647E6A2332D7}" type="presParOf" srcId="{E8F1CCA1-B3F7-4B03-A5BB-684434B27847}" destId="{9D426A38-AC9C-46F0-83EB-0C939A7AA139}" srcOrd="4" destOrd="0" presId="urn:microsoft.com/office/officeart/2005/8/layout/cycle4"/>
    <dgm:cxn modelId="{01EE525B-8E3E-4D90-97A0-FA935FC5123E}" type="presParOf" srcId="{A1E85628-0F17-4AC2-9401-ED2AAD96F1A7}" destId="{EE2F16A3-25A8-4888-A359-9C711A199B01}" srcOrd="2" destOrd="0" presId="urn:microsoft.com/office/officeart/2005/8/layout/cycle4"/>
    <dgm:cxn modelId="{4EA3A9BF-85FB-472F-8D7C-882D12C9471D}" type="presParOf" srcId="{A1E85628-0F17-4AC2-9401-ED2AAD96F1A7}" destId="{0B2C9D49-05DD-4B90-B566-200A0A40AE8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5B1A2-DB11-477B-9751-4731CAD1E18B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4BE3D0-0993-48AB-8AB8-6BF86EAE9492}">
      <dgm:prSet phldrT="[Текст]" phldr="1"/>
      <dgm:spPr/>
      <dgm:t>
        <a:bodyPr/>
        <a:lstStyle/>
        <a:p>
          <a:endParaRPr lang="ru-RU" dirty="0"/>
        </a:p>
      </dgm:t>
    </dgm:pt>
    <dgm:pt modelId="{F2CCC03A-B87A-4C5F-9925-34F373C751F0}" type="parTrans" cxnId="{9C78C3A6-2762-452E-9363-39CB2743B511}">
      <dgm:prSet/>
      <dgm:spPr/>
      <dgm:t>
        <a:bodyPr/>
        <a:lstStyle/>
        <a:p>
          <a:endParaRPr lang="ru-RU"/>
        </a:p>
      </dgm:t>
    </dgm:pt>
    <dgm:pt modelId="{132A4506-369A-4DC6-A7CD-97202284391A}" type="sibTrans" cxnId="{9C78C3A6-2762-452E-9363-39CB2743B511}">
      <dgm:prSet/>
      <dgm:spPr/>
      <dgm:t>
        <a:bodyPr/>
        <a:lstStyle/>
        <a:p>
          <a:endParaRPr lang="ru-RU"/>
        </a:p>
      </dgm:t>
    </dgm:pt>
    <dgm:pt modelId="{ABE0D5B0-C09B-4DAC-B949-92D1DB2BD309}">
      <dgm:prSet phldrT="[Текст]" custT="1"/>
      <dgm:spPr/>
      <dgm:t>
        <a:bodyPr/>
        <a:lstStyle/>
        <a:p>
          <a:r>
            <a:rPr lang="ru-RU" sz="1800" dirty="0" smtClean="0"/>
            <a:t>Индивидуальный или коллективный?</a:t>
          </a:r>
          <a:endParaRPr lang="ru-RU" sz="1800" dirty="0"/>
        </a:p>
      </dgm:t>
    </dgm:pt>
    <dgm:pt modelId="{2B7748B4-F8DC-484B-B11A-6C9A5B653A7A}" type="parTrans" cxnId="{8F9BD104-401D-4271-8C01-C6D2BE16BB2E}">
      <dgm:prSet/>
      <dgm:spPr/>
      <dgm:t>
        <a:bodyPr/>
        <a:lstStyle/>
        <a:p>
          <a:endParaRPr lang="ru-RU"/>
        </a:p>
      </dgm:t>
    </dgm:pt>
    <dgm:pt modelId="{80CCF381-9A64-44A3-ADA4-EF7B51858DA1}" type="sibTrans" cxnId="{8F9BD104-401D-4271-8C01-C6D2BE16BB2E}">
      <dgm:prSet/>
      <dgm:spPr/>
      <dgm:t>
        <a:bodyPr/>
        <a:lstStyle/>
        <a:p>
          <a:endParaRPr lang="ru-RU"/>
        </a:p>
      </dgm:t>
    </dgm:pt>
    <dgm:pt modelId="{06D6C891-AA76-48BE-A03C-8B422AA16266}">
      <dgm:prSet phldrT="[Текст]" phldr="1"/>
      <dgm:spPr/>
      <dgm:t>
        <a:bodyPr/>
        <a:lstStyle/>
        <a:p>
          <a:endParaRPr lang="ru-RU" dirty="0"/>
        </a:p>
      </dgm:t>
    </dgm:pt>
    <dgm:pt modelId="{021BFA80-22AD-469C-BFEA-2795003D6BE5}" type="parTrans" cxnId="{805CB73F-F9B8-4A1D-994F-4A11357EF4DD}">
      <dgm:prSet/>
      <dgm:spPr/>
      <dgm:t>
        <a:bodyPr/>
        <a:lstStyle/>
        <a:p>
          <a:endParaRPr lang="ru-RU"/>
        </a:p>
      </dgm:t>
    </dgm:pt>
    <dgm:pt modelId="{B0054339-D5B5-4BEE-9B93-BD1DBE391852}" type="sibTrans" cxnId="{805CB73F-F9B8-4A1D-994F-4A11357EF4DD}">
      <dgm:prSet/>
      <dgm:spPr/>
      <dgm:t>
        <a:bodyPr/>
        <a:lstStyle/>
        <a:p>
          <a:endParaRPr lang="ru-RU"/>
        </a:p>
      </dgm:t>
    </dgm:pt>
    <dgm:pt modelId="{D87AAA46-958E-4BC0-9540-2BA2E73C7781}">
      <dgm:prSet phldrT="[Текст]"/>
      <dgm:spPr/>
      <dgm:t>
        <a:bodyPr/>
        <a:lstStyle/>
        <a:p>
          <a:r>
            <a:rPr lang="ru-RU" b="1" dirty="0" smtClean="0"/>
            <a:t>Руководитель: плюсы и минусы?</a:t>
          </a:r>
          <a:endParaRPr lang="ru-RU" b="1" dirty="0"/>
        </a:p>
      </dgm:t>
    </dgm:pt>
    <dgm:pt modelId="{A67AB5AB-6025-45B1-B849-9A807CB77288}" type="parTrans" cxnId="{3BDC20D7-A631-4727-A0F0-4FEFF9A26FD1}">
      <dgm:prSet/>
      <dgm:spPr/>
      <dgm:t>
        <a:bodyPr/>
        <a:lstStyle/>
        <a:p>
          <a:endParaRPr lang="ru-RU"/>
        </a:p>
      </dgm:t>
    </dgm:pt>
    <dgm:pt modelId="{9236E8F1-0223-4E94-90BB-137697233C07}" type="sibTrans" cxnId="{3BDC20D7-A631-4727-A0F0-4FEFF9A26FD1}">
      <dgm:prSet/>
      <dgm:spPr/>
      <dgm:t>
        <a:bodyPr/>
        <a:lstStyle/>
        <a:p>
          <a:endParaRPr lang="ru-RU"/>
        </a:p>
      </dgm:t>
    </dgm:pt>
    <dgm:pt modelId="{5CA0B0DE-0B43-4853-B1B5-57F48D72DAAE}">
      <dgm:prSet phldrT="[Текст]" phldr="1"/>
      <dgm:spPr/>
      <dgm:t>
        <a:bodyPr/>
        <a:lstStyle/>
        <a:p>
          <a:endParaRPr lang="ru-RU" dirty="0"/>
        </a:p>
      </dgm:t>
    </dgm:pt>
    <dgm:pt modelId="{650C9FB6-0470-43BE-B4FE-F161DDA14888}" type="parTrans" cxnId="{976AC40D-062C-4505-AC3D-DCEB1C8E7ED4}">
      <dgm:prSet/>
      <dgm:spPr/>
      <dgm:t>
        <a:bodyPr/>
        <a:lstStyle/>
        <a:p>
          <a:endParaRPr lang="ru-RU"/>
        </a:p>
      </dgm:t>
    </dgm:pt>
    <dgm:pt modelId="{E24CFFBE-CFF2-4333-8D04-E4B0B96A5DE8}" type="sibTrans" cxnId="{976AC40D-062C-4505-AC3D-DCEB1C8E7ED4}">
      <dgm:prSet/>
      <dgm:spPr/>
      <dgm:t>
        <a:bodyPr/>
        <a:lstStyle/>
        <a:p>
          <a:endParaRPr lang="ru-RU"/>
        </a:p>
      </dgm:t>
    </dgm:pt>
    <dgm:pt modelId="{26B8AF2A-9F05-4E2A-A025-1C0ED4F05C59}">
      <dgm:prSet phldrT="[Текст]"/>
      <dgm:spPr/>
      <dgm:t>
        <a:bodyPr/>
        <a:lstStyle/>
        <a:p>
          <a:r>
            <a:rPr lang="ru-RU" dirty="0" smtClean="0"/>
            <a:t>Форма: чему я могу научиться?</a:t>
          </a:r>
          <a:endParaRPr lang="ru-RU" dirty="0"/>
        </a:p>
      </dgm:t>
    </dgm:pt>
    <dgm:pt modelId="{BEA516F7-6F14-4118-91FE-950BB8FDE4D9}" type="parTrans" cxnId="{817C39B8-CEA3-4894-BBEF-1383A05CB38B}">
      <dgm:prSet/>
      <dgm:spPr/>
      <dgm:t>
        <a:bodyPr/>
        <a:lstStyle/>
        <a:p>
          <a:endParaRPr lang="ru-RU"/>
        </a:p>
      </dgm:t>
    </dgm:pt>
    <dgm:pt modelId="{A3787126-D722-4091-B4AD-F0419A7612C8}" type="sibTrans" cxnId="{817C39B8-CEA3-4894-BBEF-1383A05CB38B}">
      <dgm:prSet/>
      <dgm:spPr/>
      <dgm:t>
        <a:bodyPr/>
        <a:lstStyle/>
        <a:p>
          <a:endParaRPr lang="ru-RU"/>
        </a:p>
      </dgm:t>
    </dgm:pt>
    <dgm:pt modelId="{B69A7345-4C5A-4AE7-A338-5F20008D4ECF}">
      <dgm:prSet phldrT="[Текст]" phldr="1"/>
      <dgm:spPr/>
      <dgm:t>
        <a:bodyPr/>
        <a:lstStyle/>
        <a:p>
          <a:endParaRPr lang="ru-RU" dirty="0"/>
        </a:p>
      </dgm:t>
    </dgm:pt>
    <dgm:pt modelId="{1EF436B1-3227-4FFE-9850-E988B4647130}" type="parTrans" cxnId="{B8DA90C5-706D-41D9-9330-583716C78951}">
      <dgm:prSet/>
      <dgm:spPr/>
      <dgm:t>
        <a:bodyPr/>
        <a:lstStyle/>
        <a:p>
          <a:endParaRPr lang="ru-RU"/>
        </a:p>
      </dgm:t>
    </dgm:pt>
    <dgm:pt modelId="{1DE60493-3BEA-43F0-8186-880EA7466B6C}" type="sibTrans" cxnId="{B8DA90C5-706D-41D9-9330-583716C78951}">
      <dgm:prSet/>
      <dgm:spPr/>
      <dgm:t>
        <a:bodyPr/>
        <a:lstStyle/>
        <a:p>
          <a:endParaRPr lang="ru-RU"/>
        </a:p>
      </dgm:t>
    </dgm:pt>
    <dgm:pt modelId="{6DF698C3-7A82-44A7-9A00-4B62BDD5CC57}">
      <dgm:prSet phldrT="[Текст]"/>
      <dgm:spPr/>
      <dgm:t>
        <a:bodyPr/>
        <a:lstStyle/>
        <a:p>
          <a:r>
            <a:rPr lang="ru-RU" dirty="0" smtClean="0"/>
            <a:t>Тема: что я узнаю?</a:t>
          </a:r>
          <a:endParaRPr lang="ru-RU" dirty="0"/>
        </a:p>
      </dgm:t>
    </dgm:pt>
    <dgm:pt modelId="{E2B16021-D5D7-41FD-B49E-AEA92F9F7EE8}" type="parTrans" cxnId="{4DFE944A-0D62-4CB0-A835-22AE6F0F7D60}">
      <dgm:prSet/>
      <dgm:spPr/>
      <dgm:t>
        <a:bodyPr/>
        <a:lstStyle/>
        <a:p>
          <a:endParaRPr lang="ru-RU"/>
        </a:p>
      </dgm:t>
    </dgm:pt>
    <dgm:pt modelId="{B7424910-5A8B-4C68-9555-B7865F880F05}" type="sibTrans" cxnId="{4DFE944A-0D62-4CB0-A835-22AE6F0F7D60}">
      <dgm:prSet/>
      <dgm:spPr/>
      <dgm:t>
        <a:bodyPr/>
        <a:lstStyle/>
        <a:p>
          <a:endParaRPr lang="ru-RU"/>
        </a:p>
      </dgm:t>
    </dgm:pt>
    <dgm:pt modelId="{A1E85628-0F17-4AC2-9401-ED2AAD96F1A7}" type="pres">
      <dgm:prSet presAssocID="{EAB5B1A2-DB11-477B-9751-4731CAD1E18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86BCB-212E-4B78-A0FD-FB64985DA489}" type="pres">
      <dgm:prSet presAssocID="{EAB5B1A2-DB11-477B-9751-4731CAD1E18B}" presName="children" presStyleCnt="0"/>
      <dgm:spPr/>
    </dgm:pt>
    <dgm:pt modelId="{97203CC8-8D74-4707-AC46-A9916E970394}" type="pres">
      <dgm:prSet presAssocID="{EAB5B1A2-DB11-477B-9751-4731CAD1E18B}" presName="child1group" presStyleCnt="0"/>
      <dgm:spPr/>
    </dgm:pt>
    <dgm:pt modelId="{AD8BCCBF-F570-4D03-B247-06AC1DE9B58D}" type="pres">
      <dgm:prSet presAssocID="{EAB5B1A2-DB11-477B-9751-4731CAD1E18B}" presName="child1" presStyleLbl="bgAcc1" presStyleIdx="0" presStyleCnt="4"/>
      <dgm:spPr/>
      <dgm:t>
        <a:bodyPr/>
        <a:lstStyle/>
        <a:p>
          <a:endParaRPr lang="ru-RU"/>
        </a:p>
      </dgm:t>
    </dgm:pt>
    <dgm:pt modelId="{DEEF85DA-4DA3-4C24-AAE0-84084D69F445}" type="pres">
      <dgm:prSet presAssocID="{EAB5B1A2-DB11-477B-9751-4731CAD1E18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23BFF-8C48-41E6-B09C-0F4E621E463F}" type="pres">
      <dgm:prSet presAssocID="{EAB5B1A2-DB11-477B-9751-4731CAD1E18B}" presName="child2group" presStyleCnt="0"/>
      <dgm:spPr/>
    </dgm:pt>
    <dgm:pt modelId="{5CBCB2A5-F230-49A9-995C-1DAFC69FEC46}" type="pres">
      <dgm:prSet presAssocID="{EAB5B1A2-DB11-477B-9751-4731CAD1E18B}" presName="child2" presStyleLbl="bgAcc1" presStyleIdx="1" presStyleCnt="4"/>
      <dgm:spPr/>
      <dgm:t>
        <a:bodyPr/>
        <a:lstStyle/>
        <a:p>
          <a:endParaRPr lang="ru-RU"/>
        </a:p>
      </dgm:t>
    </dgm:pt>
    <dgm:pt modelId="{80F32F4F-752C-4024-AC18-1D6311EF1C6F}" type="pres">
      <dgm:prSet presAssocID="{EAB5B1A2-DB11-477B-9751-4731CAD1E18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69A2-932C-4095-A24F-F7F54459C5F0}" type="pres">
      <dgm:prSet presAssocID="{EAB5B1A2-DB11-477B-9751-4731CAD1E18B}" presName="child3group" presStyleCnt="0"/>
      <dgm:spPr/>
    </dgm:pt>
    <dgm:pt modelId="{C629E6C0-9B2B-4F6B-B80D-99E4B1A0FB50}" type="pres">
      <dgm:prSet presAssocID="{EAB5B1A2-DB11-477B-9751-4731CAD1E18B}" presName="child3" presStyleLbl="bgAcc1" presStyleIdx="2" presStyleCnt="4"/>
      <dgm:spPr/>
      <dgm:t>
        <a:bodyPr/>
        <a:lstStyle/>
        <a:p>
          <a:endParaRPr lang="ru-RU"/>
        </a:p>
      </dgm:t>
    </dgm:pt>
    <dgm:pt modelId="{E2187ABB-6EC5-4B9C-8CF5-344EF112EF53}" type="pres">
      <dgm:prSet presAssocID="{EAB5B1A2-DB11-477B-9751-4731CAD1E18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B0177-BA7D-45F8-B0A0-830253DA7F70}" type="pres">
      <dgm:prSet presAssocID="{EAB5B1A2-DB11-477B-9751-4731CAD1E18B}" presName="child4group" presStyleCnt="0"/>
      <dgm:spPr/>
    </dgm:pt>
    <dgm:pt modelId="{3C7373E4-EDD2-4DF4-A73A-21FB67B4F09F}" type="pres">
      <dgm:prSet presAssocID="{EAB5B1A2-DB11-477B-9751-4731CAD1E18B}" presName="child4" presStyleLbl="bgAcc1" presStyleIdx="3" presStyleCnt="4"/>
      <dgm:spPr/>
      <dgm:t>
        <a:bodyPr/>
        <a:lstStyle/>
        <a:p>
          <a:endParaRPr lang="ru-RU"/>
        </a:p>
      </dgm:t>
    </dgm:pt>
    <dgm:pt modelId="{1C5EBBC2-8729-407E-A5BC-D1074CFFDE2C}" type="pres">
      <dgm:prSet presAssocID="{EAB5B1A2-DB11-477B-9751-4731CAD1E18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AD78A-D0D1-4456-80C0-397D53D027D7}" type="pres">
      <dgm:prSet presAssocID="{EAB5B1A2-DB11-477B-9751-4731CAD1E18B}" presName="childPlaceholder" presStyleCnt="0"/>
      <dgm:spPr/>
    </dgm:pt>
    <dgm:pt modelId="{E8F1CCA1-B3F7-4B03-A5BB-684434B27847}" type="pres">
      <dgm:prSet presAssocID="{EAB5B1A2-DB11-477B-9751-4731CAD1E18B}" presName="circle" presStyleCnt="0"/>
      <dgm:spPr/>
    </dgm:pt>
    <dgm:pt modelId="{2CDA7CA8-51AE-43AC-9769-D0462EF690BA}" type="pres">
      <dgm:prSet presAssocID="{EAB5B1A2-DB11-477B-9751-4731CAD1E18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9F4AA-6C96-4B64-9687-608B58CB09F7}" type="pres">
      <dgm:prSet presAssocID="{EAB5B1A2-DB11-477B-9751-4731CAD1E18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E3B4-2C96-4208-8D51-95955CCDE72A}" type="pres">
      <dgm:prSet presAssocID="{EAB5B1A2-DB11-477B-9751-4731CAD1E18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86ED6-1C48-4E12-BA8F-55F9796BF906}" type="pres">
      <dgm:prSet presAssocID="{EAB5B1A2-DB11-477B-9751-4731CAD1E18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26A38-AC9C-46F0-83EB-0C939A7AA139}" type="pres">
      <dgm:prSet presAssocID="{EAB5B1A2-DB11-477B-9751-4731CAD1E18B}" presName="quadrantPlaceholder" presStyleCnt="0"/>
      <dgm:spPr/>
    </dgm:pt>
    <dgm:pt modelId="{EE2F16A3-25A8-4888-A359-9C711A199B01}" type="pres">
      <dgm:prSet presAssocID="{EAB5B1A2-DB11-477B-9751-4731CAD1E18B}" presName="center1" presStyleLbl="fgShp" presStyleIdx="0" presStyleCnt="2"/>
      <dgm:spPr/>
    </dgm:pt>
    <dgm:pt modelId="{0B2C9D49-05DD-4B90-B566-200A0A40AE81}" type="pres">
      <dgm:prSet presAssocID="{EAB5B1A2-DB11-477B-9751-4731CAD1E18B}" presName="center2" presStyleLbl="fgShp" presStyleIdx="1" presStyleCnt="2"/>
      <dgm:spPr/>
    </dgm:pt>
  </dgm:ptLst>
  <dgm:cxnLst>
    <dgm:cxn modelId="{817C39B8-CEA3-4894-BBEF-1383A05CB38B}" srcId="{5CA0B0DE-0B43-4853-B1B5-57F48D72DAAE}" destId="{26B8AF2A-9F05-4E2A-A025-1C0ED4F05C59}" srcOrd="0" destOrd="0" parTransId="{BEA516F7-6F14-4118-91FE-950BB8FDE4D9}" sibTransId="{A3787126-D722-4091-B4AD-F0419A7612C8}"/>
    <dgm:cxn modelId="{9C78C3A6-2762-452E-9363-39CB2743B511}" srcId="{EAB5B1A2-DB11-477B-9751-4731CAD1E18B}" destId="{604BE3D0-0993-48AB-8AB8-6BF86EAE9492}" srcOrd="0" destOrd="0" parTransId="{F2CCC03A-B87A-4C5F-9925-34F373C751F0}" sibTransId="{132A4506-369A-4DC6-A7CD-97202284391A}"/>
    <dgm:cxn modelId="{EBA532C9-BE50-43F7-A004-6225B8774267}" type="presOf" srcId="{6DF698C3-7A82-44A7-9A00-4B62BDD5CC57}" destId="{3C7373E4-EDD2-4DF4-A73A-21FB67B4F09F}" srcOrd="0" destOrd="0" presId="urn:microsoft.com/office/officeart/2005/8/layout/cycle4"/>
    <dgm:cxn modelId="{0ABFD073-EDE7-44A0-AE20-4F0C6838041E}" type="presOf" srcId="{26B8AF2A-9F05-4E2A-A025-1C0ED4F05C59}" destId="{C629E6C0-9B2B-4F6B-B80D-99E4B1A0FB50}" srcOrd="0" destOrd="0" presId="urn:microsoft.com/office/officeart/2005/8/layout/cycle4"/>
    <dgm:cxn modelId="{779806E8-0555-467F-9C16-9791AA0C5939}" type="presOf" srcId="{604BE3D0-0993-48AB-8AB8-6BF86EAE9492}" destId="{2CDA7CA8-51AE-43AC-9769-D0462EF690BA}" srcOrd="0" destOrd="0" presId="urn:microsoft.com/office/officeart/2005/8/layout/cycle4"/>
    <dgm:cxn modelId="{8C1C3447-B802-4FA1-B5F4-3D70D35CF195}" type="presOf" srcId="{EAB5B1A2-DB11-477B-9751-4731CAD1E18B}" destId="{A1E85628-0F17-4AC2-9401-ED2AAD96F1A7}" srcOrd="0" destOrd="0" presId="urn:microsoft.com/office/officeart/2005/8/layout/cycle4"/>
    <dgm:cxn modelId="{B8DA90C5-706D-41D9-9330-583716C78951}" srcId="{EAB5B1A2-DB11-477B-9751-4731CAD1E18B}" destId="{B69A7345-4C5A-4AE7-A338-5F20008D4ECF}" srcOrd="3" destOrd="0" parTransId="{1EF436B1-3227-4FFE-9850-E988B4647130}" sibTransId="{1DE60493-3BEA-43F0-8186-880EA7466B6C}"/>
    <dgm:cxn modelId="{4DFE944A-0D62-4CB0-A835-22AE6F0F7D60}" srcId="{B69A7345-4C5A-4AE7-A338-5F20008D4ECF}" destId="{6DF698C3-7A82-44A7-9A00-4B62BDD5CC57}" srcOrd="0" destOrd="0" parTransId="{E2B16021-D5D7-41FD-B49E-AEA92F9F7EE8}" sibTransId="{B7424910-5A8B-4C68-9555-B7865F880F05}"/>
    <dgm:cxn modelId="{CA2111F8-119A-451F-9AAC-2028658E3E39}" type="presOf" srcId="{D87AAA46-958E-4BC0-9540-2BA2E73C7781}" destId="{5CBCB2A5-F230-49A9-995C-1DAFC69FEC46}" srcOrd="0" destOrd="0" presId="urn:microsoft.com/office/officeart/2005/8/layout/cycle4"/>
    <dgm:cxn modelId="{805CB73F-F9B8-4A1D-994F-4A11357EF4DD}" srcId="{EAB5B1A2-DB11-477B-9751-4731CAD1E18B}" destId="{06D6C891-AA76-48BE-A03C-8B422AA16266}" srcOrd="1" destOrd="0" parTransId="{021BFA80-22AD-469C-BFEA-2795003D6BE5}" sibTransId="{B0054339-D5B5-4BEE-9B93-BD1DBE391852}"/>
    <dgm:cxn modelId="{D4F48347-7CD6-457E-9D97-1DBEF5FCC9DF}" type="presOf" srcId="{6DF698C3-7A82-44A7-9A00-4B62BDD5CC57}" destId="{1C5EBBC2-8729-407E-A5BC-D1074CFFDE2C}" srcOrd="1" destOrd="0" presId="urn:microsoft.com/office/officeart/2005/8/layout/cycle4"/>
    <dgm:cxn modelId="{976AC40D-062C-4505-AC3D-DCEB1C8E7ED4}" srcId="{EAB5B1A2-DB11-477B-9751-4731CAD1E18B}" destId="{5CA0B0DE-0B43-4853-B1B5-57F48D72DAAE}" srcOrd="2" destOrd="0" parTransId="{650C9FB6-0470-43BE-B4FE-F161DDA14888}" sibTransId="{E24CFFBE-CFF2-4333-8D04-E4B0B96A5DE8}"/>
    <dgm:cxn modelId="{61859554-E0AB-48C9-B37A-5453A4AE6DF6}" type="presOf" srcId="{06D6C891-AA76-48BE-A03C-8B422AA16266}" destId="{A609F4AA-6C96-4B64-9687-608B58CB09F7}" srcOrd="0" destOrd="0" presId="urn:microsoft.com/office/officeart/2005/8/layout/cycle4"/>
    <dgm:cxn modelId="{3BDC20D7-A631-4727-A0F0-4FEFF9A26FD1}" srcId="{06D6C891-AA76-48BE-A03C-8B422AA16266}" destId="{D87AAA46-958E-4BC0-9540-2BA2E73C7781}" srcOrd="0" destOrd="0" parTransId="{A67AB5AB-6025-45B1-B849-9A807CB77288}" sibTransId="{9236E8F1-0223-4E94-90BB-137697233C07}"/>
    <dgm:cxn modelId="{AA9D55E9-8DB7-4EDC-A674-145049AD2AF7}" type="presOf" srcId="{D87AAA46-958E-4BC0-9540-2BA2E73C7781}" destId="{80F32F4F-752C-4024-AC18-1D6311EF1C6F}" srcOrd="1" destOrd="0" presId="urn:microsoft.com/office/officeart/2005/8/layout/cycle4"/>
    <dgm:cxn modelId="{0C2BF6D4-727B-43A2-8FAE-8FD93A53813C}" type="presOf" srcId="{B69A7345-4C5A-4AE7-A338-5F20008D4ECF}" destId="{83786ED6-1C48-4E12-BA8F-55F9796BF906}" srcOrd="0" destOrd="0" presId="urn:microsoft.com/office/officeart/2005/8/layout/cycle4"/>
    <dgm:cxn modelId="{D06BA9E0-C9E2-401D-BA3C-310993C581B4}" type="presOf" srcId="{ABE0D5B0-C09B-4DAC-B949-92D1DB2BD309}" destId="{AD8BCCBF-F570-4D03-B247-06AC1DE9B58D}" srcOrd="0" destOrd="0" presId="urn:microsoft.com/office/officeart/2005/8/layout/cycle4"/>
    <dgm:cxn modelId="{0527CEE4-54CD-4B62-80F3-29D32C94D887}" type="presOf" srcId="{5CA0B0DE-0B43-4853-B1B5-57F48D72DAAE}" destId="{BC16E3B4-2C96-4208-8D51-95955CCDE72A}" srcOrd="0" destOrd="0" presId="urn:microsoft.com/office/officeart/2005/8/layout/cycle4"/>
    <dgm:cxn modelId="{5C604836-165D-4A13-8BFE-13D8BC578708}" type="presOf" srcId="{ABE0D5B0-C09B-4DAC-B949-92D1DB2BD309}" destId="{DEEF85DA-4DA3-4C24-AAE0-84084D69F445}" srcOrd="1" destOrd="0" presId="urn:microsoft.com/office/officeart/2005/8/layout/cycle4"/>
    <dgm:cxn modelId="{8F9BD104-401D-4271-8C01-C6D2BE16BB2E}" srcId="{604BE3D0-0993-48AB-8AB8-6BF86EAE9492}" destId="{ABE0D5B0-C09B-4DAC-B949-92D1DB2BD309}" srcOrd="0" destOrd="0" parTransId="{2B7748B4-F8DC-484B-B11A-6C9A5B653A7A}" sibTransId="{80CCF381-9A64-44A3-ADA4-EF7B51858DA1}"/>
    <dgm:cxn modelId="{58D872A3-CEB2-4049-955D-5DCB6BD8E08C}" type="presOf" srcId="{26B8AF2A-9F05-4E2A-A025-1C0ED4F05C59}" destId="{E2187ABB-6EC5-4B9C-8CF5-344EF112EF53}" srcOrd="1" destOrd="0" presId="urn:microsoft.com/office/officeart/2005/8/layout/cycle4"/>
    <dgm:cxn modelId="{019EA146-95A4-4450-B991-B68FACD3536C}" type="presParOf" srcId="{A1E85628-0F17-4AC2-9401-ED2AAD96F1A7}" destId="{95586BCB-212E-4B78-A0FD-FB64985DA489}" srcOrd="0" destOrd="0" presId="urn:microsoft.com/office/officeart/2005/8/layout/cycle4"/>
    <dgm:cxn modelId="{B0C9FD6D-5D06-4D7B-A67F-5E15EC2FE296}" type="presParOf" srcId="{95586BCB-212E-4B78-A0FD-FB64985DA489}" destId="{97203CC8-8D74-4707-AC46-A9916E970394}" srcOrd="0" destOrd="0" presId="urn:microsoft.com/office/officeart/2005/8/layout/cycle4"/>
    <dgm:cxn modelId="{0CF4161C-739B-4270-9754-D67F5E44DA8D}" type="presParOf" srcId="{97203CC8-8D74-4707-AC46-A9916E970394}" destId="{AD8BCCBF-F570-4D03-B247-06AC1DE9B58D}" srcOrd="0" destOrd="0" presId="urn:microsoft.com/office/officeart/2005/8/layout/cycle4"/>
    <dgm:cxn modelId="{C0905A33-5000-4CF4-82E9-5FC82E570777}" type="presParOf" srcId="{97203CC8-8D74-4707-AC46-A9916E970394}" destId="{DEEF85DA-4DA3-4C24-AAE0-84084D69F445}" srcOrd="1" destOrd="0" presId="urn:microsoft.com/office/officeart/2005/8/layout/cycle4"/>
    <dgm:cxn modelId="{F24B06AD-3EA3-4EBE-8B97-BC7E12101236}" type="presParOf" srcId="{95586BCB-212E-4B78-A0FD-FB64985DA489}" destId="{0E323BFF-8C48-41E6-B09C-0F4E621E463F}" srcOrd="1" destOrd="0" presId="urn:microsoft.com/office/officeart/2005/8/layout/cycle4"/>
    <dgm:cxn modelId="{056EEEF7-882F-4B90-A79C-F51CE2BB0B0B}" type="presParOf" srcId="{0E323BFF-8C48-41E6-B09C-0F4E621E463F}" destId="{5CBCB2A5-F230-49A9-995C-1DAFC69FEC46}" srcOrd="0" destOrd="0" presId="urn:microsoft.com/office/officeart/2005/8/layout/cycle4"/>
    <dgm:cxn modelId="{4EBBFB1B-CEB0-4F7E-B68A-C9F196758890}" type="presParOf" srcId="{0E323BFF-8C48-41E6-B09C-0F4E621E463F}" destId="{80F32F4F-752C-4024-AC18-1D6311EF1C6F}" srcOrd="1" destOrd="0" presId="urn:microsoft.com/office/officeart/2005/8/layout/cycle4"/>
    <dgm:cxn modelId="{A9ABBA29-17AE-43BC-8D17-73C82FEF02BC}" type="presParOf" srcId="{95586BCB-212E-4B78-A0FD-FB64985DA489}" destId="{D89F69A2-932C-4095-A24F-F7F54459C5F0}" srcOrd="2" destOrd="0" presId="urn:microsoft.com/office/officeart/2005/8/layout/cycle4"/>
    <dgm:cxn modelId="{89FB80F6-CD3E-41AD-A43A-87CB47C36AB7}" type="presParOf" srcId="{D89F69A2-932C-4095-A24F-F7F54459C5F0}" destId="{C629E6C0-9B2B-4F6B-B80D-99E4B1A0FB50}" srcOrd="0" destOrd="0" presId="urn:microsoft.com/office/officeart/2005/8/layout/cycle4"/>
    <dgm:cxn modelId="{FFEB1B22-D943-4266-9244-D59023E590D9}" type="presParOf" srcId="{D89F69A2-932C-4095-A24F-F7F54459C5F0}" destId="{E2187ABB-6EC5-4B9C-8CF5-344EF112EF53}" srcOrd="1" destOrd="0" presId="urn:microsoft.com/office/officeart/2005/8/layout/cycle4"/>
    <dgm:cxn modelId="{469FEB4E-CC07-4457-AC9C-0510DA35F316}" type="presParOf" srcId="{95586BCB-212E-4B78-A0FD-FB64985DA489}" destId="{D13B0177-BA7D-45F8-B0A0-830253DA7F70}" srcOrd="3" destOrd="0" presId="urn:microsoft.com/office/officeart/2005/8/layout/cycle4"/>
    <dgm:cxn modelId="{25CCFFB8-CB8A-4728-AB0F-35AF1B137E17}" type="presParOf" srcId="{D13B0177-BA7D-45F8-B0A0-830253DA7F70}" destId="{3C7373E4-EDD2-4DF4-A73A-21FB67B4F09F}" srcOrd="0" destOrd="0" presId="urn:microsoft.com/office/officeart/2005/8/layout/cycle4"/>
    <dgm:cxn modelId="{B4F7D2B7-103B-4047-8DB9-82074A6602C8}" type="presParOf" srcId="{D13B0177-BA7D-45F8-B0A0-830253DA7F70}" destId="{1C5EBBC2-8729-407E-A5BC-D1074CFFDE2C}" srcOrd="1" destOrd="0" presId="urn:microsoft.com/office/officeart/2005/8/layout/cycle4"/>
    <dgm:cxn modelId="{C4F0C700-049D-4AD7-9136-3639BF0B1B36}" type="presParOf" srcId="{95586BCB-212E-4B78-A0FD-FB64985DA489}" destId="{B11AD78A-D0D1-4456-80C0-397D53D027D7}" srcOrd="4" destOrd="0" presId="urn:microsoft.com/office/officeart/2005/8/layout/cycle4"/>
    <dgm:cxn modelId="{006AB7BC-32D2-430D-B121-BF0580106BB3}" type="presParOf" srcId="{A1E85628-0F17-4AC2-9401-ED2AAD96F1A7}" destId="{E8F1CCA1-B3F7-4B03-A5BB-684434B27847}" srcOrd="1" destOrd="0" presId="urn:microsoft.com/office/officeart/2005/8/layout/cycle4"/>
    <dgm:cxn modelId="{0F74DB6A-A3E3-42ED-8DB0-62490A2B5214}" type="presParOf" srcId="{E8F1CCA1-B3F7-4B03-A5BB-684434B27847}" destId="{2CDA7CA8-51AE-43AC-9769-D0462EF690BA}" srcOrd="0" destOrd="0" presId="urn:microsoft.com/office/officeart/2005/8/layout/cycle4"/>
    <dgm:cxn modelId="{4AD49D22-667A-475F-8A4D-5D45035E5CC7}" type="presParOf" srcId="{E8F1CCA1-B3F7-4B03-A5BB-684434B27847}" destId="{A609F4AA-6C96-4B64-9687-608B58CB09F7}" srcOrd="1" destOrd="0" presId="urn:microsoft.com/office/officeart/2005/8/layout/cycle4"/>
    <dgm:cxn modelId="{013268CF-1CB6-4BF6-8F8F-1A5736D6E400}" type="presParOf" srcId="{E8F1CCA1-B3F7-4B03-A5BB-684434B27847}" destId="{BC16E3B4-2C96-4208-8D51-95955CCDE72A}" srcOrd="2" destOrd="0" presId="urn:microsoft.com/office/officeart/2005/8/layout/cycle4"/>
    <dgm:cxn modelId="{5B313DE4-8804-4526-B9D3-8AD09BC610E1}" type="presParOf" srcId="{E8F1CCA1-B3F7-4B03-A5BB-684434B27847}" destId="{83786ED6-1C48-4E12-BA8F-55F9796BF906}" srcOrd="3" destOrd="0" presId="urn:microsoft.com/office/officeart/2005/8/layout/cycle4"/>
    <dgm:cxn modelId="{E2897F3C-7A0F-426F-AA8E-B22D7CC3ACDA}" type="presParOf" srcId="{E8F1CCA1-B3F7-4B03-A5BB-684434B27847}" destId="{9D426A38-AC9C-46F0-83EB-0C939A7AA139}" srcOrd="4" destOrd="0" presId="urn:microsoft.com/office/officeart/2005/8/layout/cycle4"/>
    <dgm:cxn modelId="{C67026B4-5E10-4362-8272-B11C8920D803}" type="presParOf" srcId="{A1E85628-0F17-4AC2-9401-ED2AAD96F1A7}" destId="{EE2F16A3-25A8-4888-A359-9C711A199B01}" srcOrd="2" destOrd="0" presId="urn:microsoft.com/office/officeart/2005/8/layout/cycle4"/>
    <dgm:cxn modelId="{071C6F23-7B63-4B7E-B7F6-11E7701F14A7}" type="presParOf" srcId="{A1E85628-0F17-4AC2-9401-ED2AAD96F1A7}" destId="{0B2C9D49-05DD-4B90-B566-200A0A40AE8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9E6C0-9B2B-4F6B-B80D-99E4B1A0FB50}">
      <dsp:nvSpPr>
        <dsp:cNvPr id="0" name=""/>
        <dsp:cNvSpPr/>
      </dsp:nvSpPr>
      <dsp:spPr>
        <a:xfrm>
          <a:off x="6255262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 dirty="0"/>
        </a:p>
      </dsp:txBody>
      <dsp:txXfrm>
        <a:off x="7088815" y="4274629"/>
        <a:ext cx="1944956" cy="1349883"/>
      </dsp:txXfrm>
    </dsp:sp>
    <dsp:sp modelId="{3C7373E4-EDD2-4DF4-A73A-21FB67B4F09F}">
      <dsp:nvSpPr>
        <dsp:cNvPr id="0" name=""/>
        <dsp:cNvSpPr/>
      </dsp:nvSpPr>
      <dsp:spPr>
        <a:xfrm>
          <a:off x="1721905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 dirty="0"/>
        </a:p>
      </dsp:txBody>
      <dsp:txXfrm>
        <a:off x="1721905" y="4274629"/>
        <a:ext cx="1944956" cy="1349883"/>
      </dsp:txXfrm>
    </dsp:sp>
    <dsp:sp modelId="{5CBCB2A5-F230-49A9-995C-1DAFC69FEC46}">
      <dsp:nvSpPr>
        <dsp:cNvPr id="0" name=""/>
        <dsp:cNvSpPr/>
      </dsp:nvSpPr>
      <dsp:spPr>
        <a:xfrm>
          <a:off x="6255262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 dirty="0"/>
        </a:p>
      </dsp:txBody>
      <dsp:txXfrm>
        <a:off x="7088815" y="0"/>
        <a:ext cx="1944956" cy="1349883"/>
      </dsp:txXfrm>
    </dsp:sp>
    <dsp:sp modelId="{AD8BCCBF-F570-4D03-B247-06AC1DE9B58D}">
      <dsp:nvSpPr>
        <dsp:cNvPr id="0" name=""/>
        <dsp:cNvSpPr/>
      </dsp:nvSpPr>
      <dsp:spPr>
        <a:xfrm>
          <a:off x="1481827" y="0"/>
          <a:ext cx="3258663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Индивидуальный или коллективный?</a:t>
          </a:r>
          <a:endParaRPr lang="ru-RU" sz="1600" b="1" kern="1200" dirty="0"/>
        </a:p>
      </dsp:txBody>
      <dsp:txXfrm>
        <a:off x="1481827" y="0"/>
        <a:ext cx="2281064" cy="1349883"/>
      </dsp:txXfrm>
    </dsp:sp>
    <dsp:sp modelId="{2CDA7CA8-51AE-43AC-9769-D0462EF690BA}">
      <dsp:nvSpPr>
        <dsp:cNvPr id="0" name=""/>
        <dsp:cNvSpPr/>
      </dsp:nvSpPr>
      <dsp:spPr>
        <a:xfrm>
          <a:off x="2766140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766140" y="320597"/>
        <a:ext cx="2435414" cy="2435414"/>
      </dsp:txXfrm>
    </dsp:sp>
    <dsp:sp modelId="{A609F4AA-6C96-4B64-9687-608B58CB09F7}">
      <dsp:nvSpPr>
        <dsp:cNvPr id="0" name=""/>
        <dsp:cNvSpPr/>
      </dsp:nvSpPr>
      <dsp:spPr>
        <a:xfrm rot="5400000">
          <a:off x="5314045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5314045" y="320597"/>
        <a:ext cx="2435414" cy="2435414"/>
      </dsp:txXfrm>
    </dsp:sp>
    <dsp:sp modelId="{BC16E3B4-2C96-4208-8D51-95955CCDE72A}">
      <dsp:nvSpPr>
        <dsp:cNvPr id="0" name=""/>
        <dsp:cNvSpPr/>
      </dsp:nvSpPr>
      <dsp:spPr>
        <a:xfrm rot="10800000">
          <a:off x="5314045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0800000">
        <a:off x="5314045" y="2868501"/>
        <a:ext cx="2435414" cy="2435414"/>
      </dsp:txXfrm>
    </dsp:sp>
    <dsp:sp modelId="{83786ED6-1C48-4E12-BA8F-55F9796BF906}">
      <dsp:nvSpPr>
        <dsp:cNvPr id="0" name=""/>
        <dsp:cNvSpPr/>
      </dsp:nvSpPr>
      <dsp:spPr>
        <a:xfrm rot="16200000">
          <a:off x="2766140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6200000">
        <a:off x="2766140" y="2868501"/>
        <a:ext cx="2435414" cy="2435414"/>
      </dsp:txXfrm>
    </dsp:sp>
    <dsp:sp modelId="{EE2F16A3-25A8-4888-A359-9C711A199B01}">
      <dsp:nvSpPr>
        <dsp:cNvPr id="0" name=""/>
        <dsp:cNvSpPr/>
      </dsp:nvSpPr>
      <dsp:spPr>
        <a:xfrm>
          <a:off x="4837367" y="2306050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9D49-05DD-4B90-B566-200A0A40AE81}">
      <dsp:nvSpPr>
        <dsp:cNvPr id="0" name=""/>
        <dsp:cNvSpPr/>
      </dsp:nvSpPr>
      <dsp:spPr>
        <a:xfrm rot="10800000">
          <a:off x="4837367" y="2587275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9E6C0-9B2B-4F6B-B80D-99E4B1A0FB50}">
      <dsp:nvSpPr>
        <dsp:cNvPr id="0" name=""/>
        <dsp:cNvSpPr/>
      </dsp:nvSpPr>
      <dsp:spPr>
        <a:xfrm>
          <a:off x="6135224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6968776" y="4274629"/>
        <a:ext cx="1944956" cy="1349883"/>
      </dsp:txXfrm>
    </dsp:sp>
    <dsp:sp modelId="{3C7373E4-EDD2-4DF4-A73A-21FB67B4F09F}">
      <dsp:nvSpPr>
        <dsp:cNvPr id="0" name=""/>
        <dsp:cNvSpPr/>
      </dsp:nvSpPr>
      <dsp:spPr>
        <a:xfrm>
          <a:off x="1601866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Тема: что я узнаю?</a:t>
          </a:r>
          <a:endParaRPr lang="ru-RU" sz="2600" b="1" kern="1200" dirty="0"/>
        </a:p>
      </dsp:txBody>
      <dsp:txXfrm>
        <a:off x="1601866" y="4274629"/>
        <a:ext cx="1944956" cy="1349883"/>
      </dsp:txXfrm>
    </dsp:sp>
    <dsp:sp modelId="{5CBCB2A5-F230-49A9-995C-1DAFC69FEC46}">
      <dsp:nvSpPr>
        <dsp:cNvPr id="0" name=""/>
        <dsp:cNvSpPr/>
      </dsp:nvSpPr>
      <dsp:spPr>
        <a:xfrm>
          <a:off x="6135224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6968776" y="0"/>
        <a:ext cx="1944956" cy="1349883"/>
      </dsp:txXfrm>
    </dsp:sp>
    <dsp:sp modelId="{AD8BCCBF-F570-4D03-B247-06AC1DE9B58D}">
      <dsp:nvSpPr>
        <dsp:cNvPr id="0" name=""/>
        <dsp:cNvSpPr/>
      </dsp:nvSpPr>
      <dsp:spPr>
        <a:xfrm>
          <a:off x="1601866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Индивидуальный или коллективный?</a:t>
          </a:r>
          <a:endParaRPr lang="ru-RU" sz="1800" kern="1200" dirty="0"/>
        </a:p>
      </dsp:txBody>
      <dsp:txXfrm>
        <a:off x="1601866" y="0"/>
        <a:ext cx="1944956" cy="1349883"/>
      </dsp:txXfrm>
    </dsp:sp>
    <dsp:sp modelId="{2CDA7CA8-51AE-43AC-9769-D0462EF690BA}">
      <dsp:nvSpPr>
        <dsp:cNvPr id="0" name=""/>
        <dsp:cNvSpPr/>
      </dsp:nvSpPr>
      <dsp:spPr>
        <a:xfrm>
          <a:off x="2766140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766140" y="320597"/>
        <a:ext cx="2435414" cy="2435414"/>
      </dsp:txXfrm>
    </dsp:sp>
    <dsp:sp modelId="{A609F4AA-6C96-4B64-9687-608B58CB09F7}">
      <dsp:nvSpPr>
        <dsp:cNvPr id="0" name=""/>
        <dsp:cNvSpPr/>
      </dsp:nvSpPr>
      <dsp:spPr>
        <a:xfrm rot="5400000">
          <a:off x="5314045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5314045" y="320597"/>
        <a:ext cx="2435414" cy="2435414"/>
      </dsp:txXfrm>
    </dsp:sp>
    <dsp:sp modelId="{BC16E3B4-2C96-4208-8D51-95955CCDE72A}">
      <dsp:nvSpPr>
        <dsp:cNvPr id="0" name=""/>
        <dsp:cNvSpPr/>
      </dsp:nvSpPr>
      <dsp:spPr>
        <a:xfrm rot="10800000">
          <a:off x="5314045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0800000">
        <a:off x="5314045" y="2868501"/>
        <a:ext cx="2435414" cy="2435414"/>
      </dsp:txXfrm>
    </dsp:sp>
    <dsp:sp modelId="{83786ED6-1C48-4E12-BA8F-55F9796BF906}">
      <dsp:nvSpPr>
        <dsp:cNvPr id="0" name=""/>
        <dsp:cNvSpPr/>
      </dsp:nvSpPr>
      <dsp:spPr>
        <a:xfrm rot="16200000">
          <a:off x="2766140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6200000">
        <a:off x="2766140" y="2868501"/>
        <a:ext cx="2435414" cy="2435414"/>
      </dsp:txXfrm>
    </dsp:sp>
    <dsp:sp modelId="{EE2F16A3-25A8-4888-A359-9C711A199B01}">
      <dsp:nvSpPr>
        <dsp:cNvPr id="0" name=""/>
        <dsp:cNvSpPr/>
      </dsp:nvSpPr>
      <dsp:spPr>
        <a:xfrm>
          <a:off x="4837367" y="2306050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9D49-05DD-4B90-B566-200A0A40AE81}">
      <dsp:nvSpPr>
        <dsp:cNvPr id="0" name=""/>
        <dsp:cNvSpPr/>
      </dsp:nvSpPr>
      <dsp:spPr>
        <a:xfrm rot="10800000">
          <a:off x="4837367" y="2587275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9E6C0-9B2B-4F6B-B80D-99E4B1A0FB50}">
      <dsp:nvSpPr>
        <dsp:cNvPr id="0" name=""/>
        <dsp:cNvSpPr/>
      </dsp:nvSpPr>
      <dsp:spPr>
        <a:xfrm>
          <a:off x="6135224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Форма: чему я могу научиться?</a:t>
          </a:r>
          <a:endParaRPr lang="ru-RU" sz="2100" b="1" kern="1200" dirty="0"/>
        </a:p>
      </dsp:txBody>
      <dsp:txXfrm>
        <a:off x="6968776" y="4274629"/>
        <a:ext cx="1944956" cy="1349883"/>
      </dsp:txXfrm>
    </dsp:sp>
    <dsp:sp modelId="{3C7373E4-EDD2-4DF4-A73A-21FB67B4F09F}">
      <dsp:nvSpPr>
        <dsp:cNvPr id="0" name=""/>
        <dsp:cNvSpPr/>
      </dsp:nvSpPr>
      <dsp:spPr>
        <a:xfrm>
          <a:off x="1601866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Тема: что я узнаю?</a:t>
          </a:r>
          <a:endParaRPr lang="ru-RU" sz="2100" kern="1200" dirty="0"/>
        </a:p>
      </dsp:txBody>
      <dsp:txXfrm>
        <a:off x="1601866" y="4274629"/>
        <a:ext cx="1944956" cy="1349883"/>
      </dsp:txXfrm>
    </dsp:sp>
    <dsp:sp modelId="{5CBCB2A5-F230-49A9-995C-1DAFC69FEC46}">
      <dsp:nvSpPr>
        <dsp:cNvPr id="0" name=""/>
        <dsp:cNvSpPr/>
      </dsp:nvSpPr>
      <dsp:spPr>
        <a:xfrm>
          <a:off x="6135224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6968776" y="0"/>
        <a:ext cx="1944956" cy="1349883"/>
      </dsp:txXfrm>
    </dsp:sp>
    <dsp:sp modelId="{AD8BCCBF-F570-4D03-B247-06AC1DE9B58D}">
      <dsp:nvSpPr>
        <dsp:cNvPr id="0" name=""/>
        <dsp:cNvSpPr/>
      </dsp:nvSpPr>
      <dsp:spPr>
        <a:xfrm>
          <a:off x="1601866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Индивидуальный или коллективный?</a:t>
          </a:r>
          <a:endParaRPr lang="ru-RU" sz="1800" kern="1200" dirty="0"/>
        </a:p>
      </dsp:txBody>
      <dsp:txXfrm>
        <a:off x="1601866" y="0"/>
        <a:ext cx="1944956" cy="1349883"/>
      </dsp:txXfrm>
    </dsp:sp>
    <dsp:sp modelId="{2CDA7CA8-51AE-43AC-9769-D0462EF690BA}">
      <dsp:nvSpPr>
        <dsp:cNvPr id="0" name=""/>
        <dsp:cNvSpPr/>
      </dsp:nvSpPr>
      <dsp:spPr>
        <a:xfrm>
          <a:off x="2766140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766140" y="320597"/>
        <a:ext cx="2435414" cy="2435414"/>
      </dsp:txXfrm>
    </dsp:sp>
    <dsp:sp modelId="{A609F4AA-6C96-4B64-9687-608B58CB09F7}">
      <dsp:nvSpPr>
        <dsp:cNvPr id="0" name=""/>
        <dsp:cNvSpPr/>
      </dsp:nvSpPr>
      <dsp:spPr>
        <a:xfrm rot="5400000">
          <a:off x="5314045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5314045" y="320597"/>
        <a:ext cx="2435414" cy="2435414"/>
      </dsp:txXfrm>
    </dsp:sp>
    <dsp:sp modelId="{BC16E3B4-2C96-4208-8D51-95955CCDE72A}">
      <dsp:nvSpPr>
        <dsp:cNvPr id="0" name=""/>
        <dsp:cNvSpPr/>
      </dsp:nvSpPr>
      <dsp:spPr>
        <a:xfrm rot="10800000">
          <a:off x="5314045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0800000">
        <a:off x="5314045" y="2868501"/>
        <a:ext cx="2435414" cy="2435414"/>
      </dsp:txXfrm>
    </dsp:sp>
    <dsp:sp modelId="{83786ED6-1C48-4E12-BA8F-55F9796BF906}">
      <dsp:nvSpPr>
        <dsp:cNvPr id="0" name=""/>
        <dsp:cNvSpPr/>
      </dsp:nvSpPr>
      <dsp:spPr>
        <a:xfrm rot="16200000">
          <a:off x="2766140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6200000">
        <a:off x="2766140" y="2868501"/>
        <a:ext cx="2435414" cy="2435414"/>
      </dsp:txXfrm>
    </dsp:sp>
    <dsp:sp modelId="{EE2F16A3-25A8-4888-A359-9C711A199B01}">
      <dsp:nvSpPr>
        <dsp:cNvPr id="0" name=""/>
        <dsp:cNvSpPr/>
      </dsp:nvSpPr>
      <dsp:spPr>
        <a:xfrm>
          <a:off x="4837367" y="2306050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9D49-05DD-4B90-B566-200A0A40AE81}">
      <dsp:nvSpPr>
        <dsp:cNvPr id="0" name=""/>
        <dsp:cNvSpPr/>
      </dsp:nvSpPr>
      <dsp:spPr>
        <a:xfrm rot="10800000">
          <a:off x="4837367" y="2587275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9E6C0-9B2B-4F6B-B80D-99E4B1A0FB50}">
      <dsp:nvSpPr>
        <dsp:cNvPr id="0" name=""/>
        <dsp:cNvSpPr/>
      </dsp:nvSpPr>
      <dsp:spPr>
        <a:xfrm>
          <a:off x="6135224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Форма: чему я могу научиться?</a:t>
          </a:r>
          <a:endParaRPr lang="ru-RU" sz="1800" kern="1200" dirty="0"/>
        </a:p>
      </dsp:txBody>
      <dsp:txXfrm>
        <a:off x="6968776" y="4274629"/>
        <a:ext cx="1944956" cy="1349883"/>
      </dsp:txXfrm>
    </dsp:sp>
    <dsp:sp modelId="{3C7373E4-EDD2-4DF4-A73A-21FB67B4F09F}">
      <dsp:nvSpPr>
        <dsp:cNvPr id="0" name=""/>
        <dsp:cNvSpPr/>
      </dsp:nvSpPr>
      <dsp:spPr>
        <a:xfrm>
          <a:off x="1601866" y="3824668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Тема: что я узнаю?</a:t>
          </a:r>
          <a:endParaRPr lang="ru-RU" sz="1800" kern="1200" dirty="0"/>
        </a:p>
      </dsp:txBody>
      <dsp:txXfrm>
        <a:off x="1601866" y="4274629"/>
        <a:ext cx="1944956" cy="1349883"/>
      </dsp:txXfrm>
    </dsp:sp>
    <dsp:sp modelId="{5CBCB2A5-F230-49A9-995C-1DAFC69FEC46}">
      <dsp:nvSpPr>
        <dsp:cNvPr id="0" name=""/>
        <dsp:cNvSpPr/>
      </dsp:nvSpPr>
      <dsp:spPr>
        <a:xfrm>
          <a:off x="6135224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Руководитель: плюсы и минусы?</a:t>
          </a:r>
          <a:endParaRPr lang="ru-RU" sz="1800" b="1" kern="1200" dirty="0"/>
        </a:p>
      </dsp:txBody>
      <dsp:txXfrm>
        <a:off x="6968776" y="0"/>
        <a:ext cx="1944956" cy="1349883"/>
      </dsp:txXfrm>
    </dsp:sp>
    <dsp:sp modelId="{AD8BCCBF-F570-4D03-B247-06AC1DE9B58D}">
      <dsp:nvSpPr>
        <dsp:cNvPr id="0" name=""/>
        <dsp:cNvSpPr/>
      </dsp:nvSpPr>
      <dsp:spPr>
        <a:xfrm>
          <a:off x="1601866" y="0"/>
          <a:ext cx="2778509" cy="1799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Индивидуальный или коллективный?</a:t>
          </a:r>
          <a:endParaRPr lang="ru-RU" sz="1800" kern="1200" dirty="0"/>
        </a:p>
      </dsp:txBody>
      <dsp:txXfrm>
        <a:off x="1601866" y="0"/>
        <a:ext cx="1944956" cy="1349883"/>
      </dsp:txXfrm>
    </dsp:sp>
    <dsp:sp modelId="{2CDA7CA8-51AE-43AC-9769-D0462EF690BA}">
      <dsp:nvSpPr>
        <dsp:cNvPr id="0" name=""/>
        <dsp:cNvSpPr/>
      </dsp:nvSpPr>
      <dsp:spPr>
        <a:xfrm>
          <a:off x="2766140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766140" y="320597"/>
        <a:ext cx="2435414" cy="2435414"/>
      </dsp:txXfrm>
    </dsp:sp>
    <dsp:sp modelId="{A609F4AA-6C96-4B64-9687-608B58CB09F7}">
      <dsp:nvSpPr>
        <dsp:cNvPr id="0" name=""/>
        <dsp:cNvSpPr/>
      </dsp:nvSpPr>
      <dsp:spPr>
        <a:xfrm rot="5400000">
          <a:off x="5314045" y="320597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5400000">
        <a:off x="5314045" y="320597"/>
        <a:ext cx="2435414" cy="2435414"/>
      </dsp:txXfrm>
    </dsp:sp>
    <dsp:sp modelId="{BC16E3B4-2C96-4208-8D51-95955CCDE72A}">
      <dsp:nvSpPr>
        <dsp:cNvPr id="0" name=""/>
        <dsp:cNvSpPr/>
      </dsp:nvSpPr>
      <dsp:spPr>
        <a:xfrm rot="10800000">
          <a:off x="5314045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0800000">
        <a:off x="5314045" y="2868501"/>
        <a:ext cx="2435414" cy="2435414"/>
      </dsp:txXfrm>
    </dsp:sp>
    <dsp:sp modelId="{83786ED6-1C48-4E12-BA8F-55F9796BF906}">
      <dsp:nvSpPr>
        <dsp:cNvPr id="0" name=""/>
        <dsp:cNvSpPr/>
      </dsp:nvSpPr>
      <dsp:spPr>
        <a:xfrm rot="16200000">
          <a:off x="2766140" y="2868501"/>
          <a:ext cx="2435414" cy="24354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16200000">
        <a:off x="2766140" y="2868501"/>
        <a:ext cx="2435414" cy="2435414"/>
      </dsp:txXfrm>
    </dsp:sp>
    <dsp:sp modelId="{EE2F16A3-25A8-4888-A359-9C711A199B01}">
      <dsp:nvSpPr>
        <dsp:cNvPr id="0" name=""/>
        <dsp:cNvSpPr/>
      </dsp:nvSpPr>
      <dsp:spPr>
        <a:xfrm>
          <a:off x="4837367" y="2306050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9D49-05DD-4B90-B566-200A0A40AE81}">
      <dsp:nvSpPr>
        <dsp:cNvPr id="0" name=""/>
        <dsp:cNvSpPr/>
      </dsp:nvSpPr>
      <dsp:spPr>
        <a:xfrm rot="10800000">
          <a:off x="4837367" y="2587275"/>
          <a:ext cx="840864" cy="73118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5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33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02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11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2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18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0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5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55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562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0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3BD4-2539-40A2-B576-6A8641E5961C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BCC7F-EF8B-49F8-801F-0F1CA330A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2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linkturs.ru/assets/images/Education/aalborg_1.jpg&amp;imgrefurl=http://www.linkturs.ru/ru/education-aboard/universities-aboard/390/391/&amp;usg=__AbOm4hQ04B5bxu821uQ6-nC2xAE=&amp;h=278&amp;w=415&amp;sz=111&amp;hl=ru&amp;start=2&amp;sig2=1VTRCWF0ZUX9Dmx0svEEgw&amp;zoom=1&amp;tbnid=_jX31ztXrDifjM:&amp;tbnh=84&amp;tbnw=125&amp;ei=ZVZJT_umH8LrOcj14fgN&amp;prev=/search?q=%D1%83%D0%BD%D0%B8%D0%B2%D0%B5%D1%80%D1%81%D0%B8%D1%82%D0%B5%D1%82+%D0%BE%D0%BB%D1%8C%D0%B1%D0%BE%D1%80%D0%B3%D0%B5&amp;hl=ru&amp;newwindow=1&amp;sa=X&amp;gbv=2&amp;rlz=1R2ADFA_ruRU453&amp;tbm=isch&amp;prmd=ivns&amp;itbs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st.free-lance.ru/users/kub-a/upload/f_4c4db109d4acb.jpg&amp;imgrefurl=http://www.free-lance.ru/users/kub-a/viewproj.php?prjid=2144908&amp;usg=__3-QsP7y30l2q9n5kB0JCj0vS2SU=&amp;h=1024&amp;w=1024&amp;sz=740&amp;hl=ru&amp;start=10&amp;sig2=xgCt4JeKLi76cwJLiwi5bA&amp;zoom=1&amp;tbnid=qwhcIUBaowsVeM:&amp;tbnh=150&amp;tbnw=150&amp;ei=KVFJT8yVFIzG8QOV6vStDg&amp;prev=/search?q=%D0%BF%D1%80%D0%BE%D0%B5%D0%BA%D1%82&amp;hl=ru&amp;newwindow=1&amp;sa=X&amp;gbv=2&amp;rlz=1R2ADFA_ruRU453&amp;tbs=isz:l&amp;tbm=isch&amp;prmd=ivns&amp;itbs=1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ru/imgres?imgurl=http://4.bp.blogspot.com/-lcLNyyr1Lsk/TjNcC3nbwfI/AAAAAAAAACo/RJ5ftnxxpHM/s1600/Pierce_County_Gleaning_Project_10194555_std.jpg&amp;imgrefurl=http://sustainablepuyallup.blogspot.com/&amp;usg=__gc5BOnLlreRzcO3DtqH7ISbmCSU=&amp;h=997&amp;w=800&amp;sz=72&amp;hl=ru&amp;start=5&amp;sig2=yVm68emc82YVpRTsY3UC9g&amp;zoom=1&amp;tbnid=CuKo4h70_8ZCMM:&amp;tbnh=149&amp;tbnw=120&amp;ei=8FFJT8-wBKqf0QWE2ZiCDg&amp;prev=/search?q=%D0%BF%D1%80%D0%BE%D0%B6%D0%B5%D0%BA%D1%82&amp;hl=ru&amp;newwindow=1&amp;sa=N&amp;gbv=2&amp;rlz=1R2ADFA_ruRU453&amp;tbs=isz:l&amp;tbm=isch&amp;prmd=ivns&amp;itbs=1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www.google.ru/imgres?imgurl=https://8bc.org/items/images/android_blueprint.jpg&amp;imgrefurl=https://8bc.org/images/Seed+A.I./Android+Blueprint/&amp;usg=__X3XtHW6NRdktyIX5q0Dk9Ob5I04=&amp;h=1050&amp;w=1680&amp;sz=923&amp;hl=ru&amp;start=20&amp;sig2=WXNhmTvEZk6rLVTkSqlBgA&amp;zoom=1&amp;tbnid=yCw7B_pqEUwZDM:&amp;tbnh=94&amp;tbnw=150&amp;ei=KVFJT8yVFIzG8QOV6vStDg&amp;prev=/search?q=%D0%BF%D1%80%D0%BE%D0%B5%D0%BA%D1%82&amp;hl=ru&amp;newwindow=1&amp;sa=X&amp;gbv=2&amp;rlz=1R2ADFA_ruRU453&amp;tbs=isz:l&amp;tbm=isch&amp;prmd=ivns&amp;itbs=1" TargetMode="External"/><Relationship Id="rId16" Type="http://schemas.openxmlformats.org/officeDocument/2006/relationships/hyperlink" Target="http://www.google.ru/imgres?imgurl=http://dpo-msu.ru/upload-files/_/Project_Management.jpg&amp;imgrefurl=http://dpo-msu.ru/lang_mgu&amp;usg=__sDhcOZqDGaIAJR2tZBMNOrSYKJo=&amp;h=1024&amp;w=1024&amp;sz=148&amp;hl=ru&amp;start=18&amp;sig2=6REn3xDGmb0LCVjmU0Lb7w&amp;zoom=1&amp;tbnid=khNZ9BIMG9nDMM:&amp;tbnh=150&amp;tbnw=150&amp;ei=8FFJT8-wBKqf0QWE2ZiCDg&amp;prev=/search?q=%D0%BF%D1%80%D0%BE%D0%B6%D0%B5%D0%BA%D1%82&amp;hl=ru&amp;newwindow=1&amp;sa=N&amp;gbv=2&amp;rlz=1R2ADFA_ruRU453&amp;tbs=isz:l&amp;tbm=isch&amp;prmd=ivns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1.bp.blogspot.com/-EOftyb0fUU0/Tw51pBRudGI/AAAAAAAABVs/wC3K8824zHo/s1600/blueprint_floorplan2.jpg&amp;imgrefurl=http://sallomazing.blogspot.com/2012/01/how-social-architect-creates-personal.html&amp;usg=__Gl6aJz7DaFp-FnDqjIPPPcgVJ34=&amp;h=1237&amp;w=1552&amp;sz=1113&amp;hl=ru&amp;start=18&amp;sig2=rkWt19sata04ZsL1oGASFA&amp;zoom=1&amp;tbnid=bIedhFDShfglKM:&amp;tbnh=120&amp;tbnw=150&amp;ei=KVFJT8yVFIzG8QOV6vStDg&amp;prev=/search?q=%D0%BF%D1%80%D0%BE%D0%B5%D0%BA%D1%82&amp;hl=ru&amp;newwindow=1&amp;sa=X&amp;gbv=2&amp;rlz=1R2ADFA_ruRU453&amp;tbs=isz:l&amp;tbm=isch&amp;prmd=ivns&amp;itbs=1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www.google.ru/imgres?imgurl=http://arch-buro.com/wp-content/uploads/2011/11/aleksej-suhov-project-cerkvi-v-sele-bolshoj-kujash-1.jpg&amp;imgrefurl=http://arch-buro.com/project-cerkvi-pokrova-bogorodici.html&amp;usg=__vvvMn_ZPnoKn0WeBFZYZ4LwT8mo=&amp;h=1600&amp;w=1600&amp;sz=495&amp;hl=ru&amp;start=52&amp;sig2=6K2wCVVozJ2_ZAHGNsRtRA&amp;zoom=1&amp;tbnid=LF3qm9lG5KD6IM:&amp;tbnh=150&amp;tbnw=150&amp;ei=sFFJT62eL6qf0QWE2ZiCDg&amp;prev=/search?q=%D0%BF%D1%80%D0%BE%D0%B5%D0%BA%D1%82&amp;start=42&amp;hl=ru&amp;newwindow=1&amp;sa=N&amp;gbv=2&amp;rlz=1R2ADFA_ruRU453&amp;tbs=isz:l&amp;tbm=isch&amp;prmd=ivns&amp;itbs=1" TargetMode="External"/><Relationship Id="rId4" Type="http://schemas.openxmlformats.org/officeDocument/2006/relationships/hyperlink" Target="http://www.google.ru/imgres?imgurl=http://www.belbeton.ru/infoimages/00001582.jpg&amp;imgrefurl=http://www.belbeton.ru/530.html&amp;usg=__4imfHE68_Ea0J_e5Jkqe4c80kpk=&amp;h=1264&amp;w=1000&amp;sz=397&amp;hl=ru&amp;start=19&amp;sig2=iNsnNalH809Z3btItSVCBA&amp;zoom=1&amp;tbnid=J6Y4GSwr_mfM8M:&amp;tbnh=150&amp;tbnw=119&amp;ei=KVFJT8yVFIzG8QOV6vStDg&amp;prev=/search?q=%D0%BF%D1%80%D0%BE%D0%B5%D0%BA%D1%82&amp;hl=ru&amp;newwindow=1&amp;sa=X&amp;gbv=2&amp;rlz=1R2ADFA_ruRU453&amp;tbs=isz:l&amp;tbm=isch&amp;prmd=ivns&amp;itbs=1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www.google.ru/imgres?imgurl=http://www.animu.ru/gallery/astral-project/1024x819/animu.ru-astral-project-(1024x819)-wallpaper-001.jpg&amp;imgrefurl=http://www.animu.ru/gallery/astral-project/wallpaper-astral-project.html&amp;usg=__pXTQVTsDAsfIoJPZ2ZdlVT6zacQ=&amp;h=819&amp;w=1024&amp;sz=411&amp;hl=ru&amp;start=9&amp;sig2=4EJ482CzAFcHSPzWHm_Yig&amp;zoom=1&amp;tbnid=NlyjnX8JBuLtKM:&amp;tbnh=120&amp;tbnw=150&amp;ei=8FFJT8-wBKqf0QWE2ZiCDg&amp;prev=/search?q=%D0%BF%D1%80%D0%BE%D0%B6%D0%B5%D0%BA%D1%82&amp;hl=ru&amp;newwindow=1&amp;sa=N&amp;gbv=2&amp;rlz=1R2ADFA_ruRU453&amp;tbs=isz:l&amp;tbm=isch&amp;prmd=ivns&amp;itbs=1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проектного образования-1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830" y="3942750"/>
            <a:ext cx="9144000" cy="148107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Тренинг для бакалавров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9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projectus</a:t>
            </a:r>
            <a:r>
              <a:rPr lang="en-US" dirty="0" smtClean="0"/>
              <a:t> </a:t>
            </a:r>
            <a:r>
              <a:rPr lang="ru-RU" dirty="0" smtClean="0"/>
              <a:t>– брошенный вперед, выступающий вперед, выдающийся, торчащий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Проектный менеджмент/управление проектами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Проект — это комплексное, не повторяющееся, одномоментное мероприятие, ограниченное по времени, бюджету, ресурсам, а также четкими указаниями по выполнению, разработанными под потребности заказчика.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Гайд</a:t>
            </a:r>
            <a:r>
              <a:rPr lang="ru-RU" dirty="0" smtClean="0"/>
              <a:t> по качественному исследованию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- уникальная целенаправленная деятельность</a:t>
            </a:r>
            <a:r>
              <a:rPr lang="ru-RU" dirty="0"/>
              <a:t>, </a:t>
            </a:r>
            <a:r>
              <a:rPr lang="ru-RU" dirty="0" smtClean="0"/>
              <a:t>направленная </a:t>
            </a:r>
            <a:r>
              <a:rPr lang="ru-RU" dirty="0"/>
              <a:t>на создание определенного продукта при заданных ограничениях, ресурсах, представлениях о качестве, результате и уровнях рисков.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6676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в образовательной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деятельность студентов – это участие студента в деятельности по создании нового продукта, который является результатов учебной, исследовательской, практической деятельности (</a:t>
            </a:r>
            <a:r>
              <a:rPr lang="ru-RU" i="1" dirty="0" smtClean="0"/>
              <a:t>Приказ)</a:t>
            </a:r>
            <a:endParaRPr lang="ru-RU" dirty="0" smtClean="0"/>
          </a:p>
          <a:p>
            <a:r>
              <a:rPr lang="ru-RU" dirty="0" smtClean="0"/>
              <a:t>Выполнение </a:t>
            </a:r>
            <a:r>
              <a:rPr lang="ru-RU" dirty="0"/>
              <a:t>проекта – это творческая, практическая работа, нацеленная на получение определенного продукта или научно-технического </a:t>
            </a:r>
            <a:r>
              <a:rPr lang="ru-RU" dirty="0" smtClean="0"/>
              <a:t>результата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Методические рекомендации по организации проектной деятельности)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58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 – что меняется? – проектное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7168" y="2356338"/>
            <a:ext cx="6822831" cy="4073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гибкий процесс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образовательный запрос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производство нового знания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социальная чуткость 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работа на результат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перераспределение власти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0244" name="Picture 2" descr="Создай свой собственный карнавальных костюмов в Кэмп-карнава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2" y="1714500"/>
            <a:ext cx="352424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t3.gstatic.com/images?q=tbn:ANd9GcSiog2n6w0CSXVWhD-rpDFbRlPbkYRYpK_UbTExhDq5x09kcyUOs7TV79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2" y="4000501"/>
            <a:ext cx="3524249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Сентябрь-октябрь – преподаватели придумывают проекты</a:t>
            </a:r>
          </a:p>
          <a:p>
            <a:r>
              <a:rPr lang="ru-RU" dirty="0" smtClean="0"/>
              <a:t>Октябрь – руководитель программы утверждает реестр проектов</a:t>
            </a:r>
          </a:p>
          <a:p>
            <a:r>
              <a:rPr lang="ru-RU" dirty="0" smtClean="0"/>
              <a:t>Октябрь - НАМ-1 – тренинг и выбор проектов</a:t>
            </a:r>
          </a:p>
          <a:p>
            <a:r>
              <a:rPr lang="ru-RU" dirty="0" smtClean="0"/>
              <a:t>Ноябрь-март – работа в проектах</a:t>
            </a:r>
          </a:p>
          <a:p>
            <a:r>
              <a:rPr lang="ru-RU" dirty="0" smtClean="0"/>
              <a:t>Март – тренинг по представлению результатов проектов</a:t>
            </a:r>
          </a:p>
          <a:p>
            <a:r>
              <a:rPr lang="ru-RU" dirty="0" smtClean="0"/>
              <a:t>Апрель – НАМ-2 – представление проектов и оценивание проекта (100 баллов)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8612" y="642919"/>
            <a:ext cx="33575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04D1B"/>
                </a:solidFill>
              </a:rPr>
              <a:t>виды проектов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1950" y="1798281"/>
            <a:ext cx="2428892" cy="400110"/>
          </a:xfrm>
          <a:prstGeom prst="rect">
            <a:avLst/>
          </a:prstGeom>
          <a:solidFill>
            <a:srgbClr val="D2D24A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число участников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4662" y="2668841"/>
            <a:ext cx="3714776" cy="369332"/>
          </a:xfrm>
          <a:prstGeom prst="rect">
            <a:avLst/>
          </a:prstGeom>
          <a:solidFill>
            <a:srgbClr val="91B248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(меж)</a:t>
            </a:r>
            <a:r>
              <a:rPr lang="ru-RU" b="1" dirty="0" err="1" smtClean="0"/>
              <a:t>дисциплинарность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43977" y="3612285"/>
            <a:ext cx="3352419" cy="646331"/>
          </a:xfrm>
          <a:prstGeom prst="rect">
            <a:avLst/>
          </a:prstGeom>
          <a:solidFill>
            <a:srgbClr val="D2D24A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формат представления результатов 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8612" y="5143512"/>
            <a:ext cx="2857520" cy="369332"/>
          </a:xfrm>
          <a:prstGeom prst="rect">
            <a:avLst/>
          </a:prstGeom>
          <a:solidFill>
            <a:srgbClr val="304D1B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направленность проектов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057" y="1805970"/>
            <a:ext cx="428628" cy="42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034" y="2614486"/>
            <a:ext cx="428628" cy="42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843" y="3797783"/>
            <a:ext cx="428628" cy="3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4929198"/>
            <a:ext cx="650886" cy="6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44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7280" y="4191000"/>
            <a:ext cx="94152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индивидуальный</a:t>
            </a:r>
            <a:r>
              <a:rPr lang="ru-RU" sz="2000" dirty="0" smtClean="0">
                <a:latin typeface="Arial Black" pitchFamily="34" charset="0"/>
              </a:rPr>
              <a:t>   ---- </a:t>
            </a:r>
            <a:r>
              <a:rPr lang="ru-RU" sz="5400" dirty="0" smtClean="0">
                <a:latin typeface="Arial Black" pitchFamily="34" charset="0"/>
              </a:rPr>
              <a:t>коллективный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5122" name="AutoShape 2" descr="Картинки по запросу индивидуаль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индивидуаль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rusmontreal.com/wp-content/uploads/bi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929" y="1971552"/>
            <a:ext cx="2619375" cy="1743076"/>
          </a:xfrm>
          <a:prstGeom prst="rect">
            <a:avLst/>
          </a:prstGeom>
          <a:noFill/>
        </p:spPr>
      </p:pic>
      <p:pic>
        <p:nvPicPr>
          <p:cNvPr id="5128" name="Picture 8" descr="http://kadrovoedelo.narod.ru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225" y="2208077"/>
            <a:ext cx="2432304" cy="150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67" y="5085184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дисциплинарный - междисциплинарный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3074" name="Picture 2" descr="http://maxpark.com/static/u/photo/611136197/740_649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944" y="402370"/>
            <a:ext cx="6200775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67" y="5085184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текст – база данных - выступление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2050" name="AutoShape 2" descr="data:image/jpeg;base64,/9j/4AAQSkZJRgABAQAAAQABAAD/2wCEAAkGBxITEhUUExQWFRUWGB8bGBgYGRwaHRgdHhkcGh0eIRsfHCggHyAmIBocIjEjJSkrLi4uHCAzODMsNygtLisBCgoKDg0OGxAQGiwkICQsLDQ0LCwsLCwsLSwsLCwsLCwsLCwsLCwsLCwsLCwsLCwsLCwsLCwsLCwsLCwsLCwsLP/AABEIALEBHAMBIgACEQEDEQH/xAAbAAACAgMBAAAAAAAAAAAAAAAFBgMEAAIHAf/EAEgQAAICAAQDBQMKAwUHBAIDAAECAxEABBIhBTFBBhMiUWEycYEUI0JSkaGxwdHwBzNiNHJzsuEVQ4KSwtLxFiRT4jWig4ST/8QAGAEAAwEBAAAAAAAAAAAAAAAAAAECAwT/xAAoEQACAgIBAwQCAgMAAAAAAAAAAQIRITEDEjJBIlFhcROBBPAzscH/2gAMAwEAAhEDEQA/AOR8XzN/Nrvvv+mD/CspojQHnz+JN4ocF4MABISCelbgfqcMkaCrbYD7upxw8slXTE7IXfUzEoXy/wBcXECkb8/PCnPx6aR9OXTbp4dTH1PQDF/gnH2aQRZhdLXQNFd9qDA+fn6/HGb4ZJWafkTYxGKhz2xjouwO/wC/39mLUUAP24mWPp9uMqKsggAQbX+uJ4ZP9ceAHfrjeJd7q8Kx0SowsWOu2LcEYr4f6Ygjirc7en2fvriR49iBZ5V5DfDTFRKyg7YH8SipHFX4G93I4JPvXhsH91vtiPP5Ydy5oCkb/Kf0wVbEnRwxVx27svFpy8N9Ykr/AJFxxRRju/AI/wD20H+FH/kGOv8AkeDOOC4Uwo/xI0rl42J0yrIO6I2PI3XUefwGGTjXFYspEZJD6Koq2PkP16Y5BxvjEmblMkh9FUckHkPzPX8MuOObBnROxfalcyBHLQnUe7vB9YevmPiPQh2p7RR5RPrSsDoT7rPkv4/bXMeB8BzcxD5dW8BsPYUBhvsSRZ93LrjfjOVnMrNMj9+aLodzvsCle0p5Ut0duWL6FeBWD8/m5JpDJIxZ2/YAHQeQGOg9jexXdhZ8wPnOaRn6HkT/AFfh7+VvsJ2REQGYmAaU7ouxEfr6v+HTzw7suCUsUhFAxX0xTzkwUhNtb3pXz0iyeWwG2/qPMYvZzPRxyRxs4DykhF6mgSTXQbc/MgdcBO0HC3jmGdhUySKuiSLmXjuzo8nFXQ5/HfNRHYs8a7PZtWGbjl72eM3o0UunyRbPS7BNnfe+Z/gHF0zUWtNmGzp1VvzHkevvsYMcNzkU8SyxNqRvx6gjoR1GF/jXBHSX5XlNph/Mi5LMvUejevX34e8PYC3xnIS5Cb5VlxcLn5xOgs8j5C+R6HbkaLdwniMeYjEkRtTzHVT5EXsf3yxPw7PR5qLUgtTaujDdTyKsvn++uFzM9l5cvJ32QcC/ahf2TXkfLyuiLO/TA6liWwIDlDkc0rp/Z52CuvPu2J8J91n7yPLBXivBoZTqaJGaqJI3+0b4rZj5VmVEb5cQjUpdy6sKVg1KBZs1zPL1wYceVD/XCm3j3GkUclkEij0hVSjyH73PrjSY9AMXhCeRP+u2KsWaicAg7MzIAeZZSwI//Un3DE5Y8ITeK8QGZVUjK6XlCMeTruTYHkQLB+HnRHgvBWgd9Mjd0QCFNEk0Qb226Har2vlin2g4GI8ws6OI0LWxIJCONxsOjVXv9+DfB8+JluijgDUjAgrfUXzB6HG7dR9OjPbyLvafs6zuJIVssaZeW/1vd5/bjTLxSpKiSnVSMATzJGkk/YaB9/nh0C4Bdpcsfm5A2khwrMN9IcFL+0jBGTapg6WQQEJkkfzpR66bv7yR8MUsvMukWyggAEEgEEDf78G2yWYjXSBDKAtD2kbl8QcaLwyJgG0IbANkegwYWxpvwVuEZJYJnj75WsbIOd878ga/XBrikX/t5fPu2/ynC1LIIc/rkHgJJv0YEX8D+BwwcY4zCkL06uzqQoU3zFWa5AYJJuSY9KgX2CWxNtv4fs8X6Yg7ZLrzKIgJkCgGupO6ge6/3WCPYHKsqSSEbOQo9dN3+NfA4bHCA94wUFQfGa2HXxdBglJR5GwWUbpFVXz6+/riZYsJvE+1skjiLKKSejabLH+lfL1P3YdeH6zGhlAEhUawOQat/vxlLja2PqFfiWazGScswM2XduZNNGSb03yryv3bYlynbHJkDUZE/vLf+W7w1ywK6lXUMrCiDyOOYdrOzTZVtS20LHwt9U/Vb8j19+KjGMsPYW0Oidq8ka+eHxR/MH6uLI7V5Gtpl/5H/wC3Avhv8P8ALhVMru7EAnSQq7+VC/jeCUfYTI/Uf/8A0b9cJrj+R2yVe1eRIH/uF+Ib/tx7ne0uTaCRRPHZjYAb72p23GK6/wAP8kekg/4z094x4/8ADfKHk86/8Sn8UwLo3kTs5QRtXpjtOY41FlMnC8m5MaBEHtOdA2Hp5np92FDtL2RyeUi1vNNqNhE8BLn/AJRsNrP50MKfEM/JMwaRrIUKOgVQKAA6Y1dTES8a4xLmZTJKd+SqOSDyA/d4N9jOyDZphJLaZcHnyMhH0V9PNvgN7qTsV2MbNESzArBew6y+g8l8z8B5jr8MSqoVQFVQAAKAAGwA8hiZzrCHRDl8sqKEVQqqKCgUFHlhY7WcNzGaKpBGB3bX37sYyOhWMgFtxzatPKr5hpzuYZK0KWLH4AAWTtZJq6ABJPSrIly0gkUMPx5EGiDW1g7HGSxkACeLTZdVEmSkEagC4GWZVA2HhGl6AH1cXuD8ey2a/kyqx6qfCw/4TTV8MF2Q+WFbtL2OjzPzkZ7nMLusi2LI+tW/pqG49eWHaFRF2s4QqQy5mNQ2YjKSh2stUbBioP0V0g+FaH24PZDOJPEksZtXAI9PQ+oOx9RhS7N9q5FlOT4gumT2Vc1T3yDdDfRhseXPnVyWZfhOZMMlnJTNcb7nuz1+zkR5U3mMVT0xBLjHDpMpI2ayylkbfMwD6Q/+RB0cdR1wa4dm454lkibUrbgj7wR0I5VggXBog6geRBBFc7Hn78IXEo5eG5p5YVLZWUd5JEPo0Qrso6VqU+5qOwsLu+xhninDGSQ5nL/zK+djsBZ1Hn0Djo3wOxwJTthFKxSBGkk0akVqjDkV4QT1qzy+icMeSz0WcifuxJ3TArrIKar2YLfi9Loehsbc87VdlzlqeIlQmkhyw1SyNIaVEUbFQAdugw4pPYh9glVwdLKaNMAQ2lhzUkdRjGTma+OFzszxYSp3ymGJEDNmkC0S5FiQEHkQCfgRvzGnAu1ZzWYaLu+7BUlT9IgVzHSwb2v44lxefgYI7e5qbXHD4PG9xspIZdghBPKjq6dOmK3ZnggGaLxSMY4fCz8u8et1Wvoj1/O8Gu2fZ3vgpijHelrLihYCn2jzPIAflhU4TxLOZPWgjZkUnUrKSEIFmmXlsQeddcbxzCkS9jxxqeEBY5iAs1ruQB7N7kkV5A+ZGBw4A5Jd5meQjuw/s6Y99gAKLHzPnY5Y0hy+Zd/lOZjQqInKICCE5Hcb2WHW9q+y3FxN+9RHRVWUEobOqxuNS14Qwsj3b1yGeVhDN+Aktlod9xGAfeBpP4Y141DrhkUi7UihzvpXxrGnCJdLSZejqSRj6BH+cUk+pYiuexxbkPnht0xIGRIY1A1am5sx+kaq/wB8hWAmZ7TxIxUAvXVar4Y27a8QKKsS7FwdX90dPj+WE1Ev6QHvxpx8fUrZMp1hHSs7wtJ10yDlyI2K+7FPK9jIQ1s7sPq7C/eQL+ysH4xY2x5Pm44q7x1QHYajV4xjKSVI1eTaV0iS2KpGg9wA6AD93hNzuemz8gihBWIb7+X1nP4D8cFO0vCczmZkCEdxQINigepI5k+VdPLfBvIwZXJIkZYKXNW3N25X9/uF4pVHO2Kzbs9wOPLCkFsR4nPM+noPT/zg8i7Y1jSvTFDtD2ijyqC/HIR4UB+8+Q/HGdNsdhYLePZ8ukisjgMrCiD1GEfs7muI5qZJi2iEHfYKjDqFHNr+tvXntWGrtJxU5XLPKtF9lQHlqJ/IWa9MDi06AscIyJgjEetnVSdJbmq/RW+oHK8EVBrAXsdxWXM5cSSgAhytqKBAreum5r4Y8zfHjlpyuaAWFz81MoJANbo43IPUHkR7jScXbHYxDAntLx+LJx638UjewgO7EdT5KL3P57Ypca7b5WGO4nWeQjwqhse9mGwHpzP4cq4lxCWeRpZW1M33DoAOgHQYuML2KzbivEZcxI0sramb4ADoqjoB/wCbJJw09huxRzJWecFYPoqdjL/9PXr9+N+wvYwz6Z51qHmqHnJ6n+j/ADe7n1pAKobAbUBVe7DnOsIKI0g0gBRQAoADYADah++WKsubCusK6mkYWaAPdj67WaAvkObG65GpsxOxVxEw1jw2RqCttvVi6vlfTc4G5jhLIidw0reMvKyMveyNppXYtpVgDVpsKAAFALjJIYH4Nn2ibuZJHl7zSqxozTPJZIkn7wmlQ03hStIA5MaJ9RJC45OGAC6BSkDVpQb6UCLbM553QHJQIVJH70PAxnJDEQhSILRQdRaRQTIFto0YmiN7pzY4YYMrloMvpkmSVVHeqoCbgKx5+D2QxU7sWNamJGLZIzxSBwGU2p8sBeMccSKaLLLTZiZgFX6i9XbyAAJA6kV5kTJmSjBxo7l7YFTalaLCRm5AkKB5AaRvY0j+1xWCGPNxx/yp0ll8NOylWiYm/FYWT6XKq2rEpZGe9seyyZyKqVZVB7t/L+k7bqfu5+8B2XzvyqKTIZ5Lmi2YMfEVGwa/rLY8QO4Knezh/wArmUljWSMhkcWrDqP3+GFPthkO7zGWz0YpllSKWvpRudG/qNVfH0GCLv0gUOH8Pz3D2Kxr8ryt7LqAljvfa6BHoOfku+CsU0mYmjbuJIo4w5YzAKXLLp0BQSa3JJO2w54m7Udp4clpDAvK5FRr7Wm6LfjQ+kdvMgw1ncbDn+wcDk6ugorrEqqAgCqBQA2AAFcugGIpVVhRHLcGh4TVWLGxGNszmVjQvIwVVFsx5AfvphAP8SEEj/NM8RYd2bCsAAAdt7trPMbGsEU5aB4FbjHD5cjPT6njkIs8u+TWGZTfXz/Q4cZeI5Vs7FN3saD5NszGr1PsN6qgGsXteCGVki4plXDha1tSj246J0E9A9b7bG688LnZvKSZXMvkZ4hLFLbA6Ay7Cte4PhIoG+Rr463aztEm756SPMxFc2Jmln0mFGDoIifCwA9kgV76O5F4aGyajUoA0veoUKbVzsdb64zL8Gy8Ta44URvNRRryB6fDAmbMNnBKInliMPsEHTrYjUjHzQivDyIbfpicS0GiwM/E5MKg+ydNoVVlB0nQaogXW23LphdnlaVQYCHmWXvCD9DSxQK2/wBU1W3JjgqSMymV7htLKBZAvQjRHWt8g1hdt6OkkVg0uWCLSiq+JPLcnmT6nfD0FgzKxaASTqJ3ZidzQA9wFAYoSccyhfT3qX8a92r2fvwJ7c8UBiRYnDK7NrKn6lDT9pv4DocJBxpDjtWxN+wyducq2tJB7NaT6b2Pts/ZhUOGTgnGV09xmN4yKBP0fQ/0+R6e7kSg7PwqKK69+Z/0xan+NUyHDr0Rdk+0GioZT4eSMfo/0n08vL3ci3aTs8+YdHR1BC6SGuqsmxQO+/3DCAcN3ZXtJ7MUp35Ix6+Sk+fkfhhTi16omnwOPC8l3USR3q0KBZ6/pgP214JJMqSRC2SwVHMg0bHqCOX6YOw5kHYHrRrejzxbEovHOp07KcXoSZO2maWOmy9MNi7BgL8ytbH4487JcDbOSNmMwSyX1/3jD/pHkPd0OLvb6KeUQpErutknSCfFQC35Ci252w3cJyoiiSNeSKB7z1PxNn44tySja8iovolAUKHTywlfxTmpII/Ms/8AygKP85w8Jvjnv8Vye8h6fNt/mH6Ynj7hscexmVEeSgFc01H3v4z+P3YIcTy0c0ZjkUMjCiOvwPQjmMWeHxgRoPJAB/yj9MSIt4iV2COL9puzkmTko+KJv5cnn/S3QMPv5jrRz+HnZNcwTPMLiQ0qH/eMN9/6RY26nbkDfSuIcOjnjaKVdSMN76eRB6EdDhe7KRtkJDk5jccrastLWzmhqjPk+wNdd/QY06m18iHAAXsMRTZvS1KoY+pr1NbdAQSTQFjck1ivxDPaKRAS3MijyAN6CdmYGhQJIu6PIh3n+TzlSCYmAZw24iLNUYeQkmibJ1ECztYNrCRQRiiZUSSiQbNLR0AkEINW2knd5NzQ6CipHIm73HQkKdtxdg1uNzuOfXfEmhIgOVsQGv6VHxt79ySeuw8sUomZQ9AKuou5CEH2qVBZ8TFQAxOy8tqpVsRSzcLmWbue9SFiDOyr42YKqVDyYHQqhmHKqTx2RIueyzRrEI1XJ1oUaJNcrDcLFGo7zwkWXq7G3VsFstLfLmDoKj2VIqwG5GvZ2HOx51pmspIZFngEbuEMZWRmQAFgSQ4ViDa0Rp38O4rcT8DoVsoxy7oHleXKudMQStMZWVKLKw8DRmvAKCrE7HckYYcvkzTIV76KQMW3Qq6kVzvUzNzJbw9B0x5m8jJHlJC+mXUWlzC0RrWvEsZ1eEqFFar1ad61EgZwmOVW0fOxQmMW1qdUhkJOhq1spDFi2xGrauQbdqxA3JcJzmQ8eRK5nKSeMQyPoYWLtXO3LqefUE74Cca7fHMaI48udetWEV62Z1OpQQq8lYBiosmqIXc46TwyIqNNCgNOlDaqAAFocvZAFjyxdESi2oA9TtZ9+DqV5QHCszJnMjnUzGbj1yN4zrohrFGiNlZQa29nbaqvqHZPi75uDvWREDOwUK2rwg0NXk3Qj47Xi/2h4TDmojDKLHMEc1NbMp6Ef6Ha8ciy+Xk4dn4osw7rCsgfUjFVbYqr1yremHOtQxWJr5Aaf4rZYdykmpvbVXQSEKyeJvYui2qt+Y+GD/yeDMZcKFR4WUaVA201tXkR6bgjBTPcPhmBEiI9qVsgEgNVgNzF0OXkPLCB/wCmM/lInOXzLIC5+ZCiQhS9Ag8i2k6jQHX34lZSVgCuzGREHEpoySyQozXdezp0k0QLAet9tzjoiOGVWHIgMD6EA88LEvAsvkjAzsZHec95K96mJikYAAHe2VaXeyeprBDMcOSYiJtaKiL3aaqMbnUVY6TzULQFkCjzvFTqWRIpz5p82zRRqq91Iko17iSMUVNDlqtiOfsC6vacxyLnH7oLpkjRnY/QKFl5DnqGw8tJO9UY1WVsxE8ele+ywMp+oFIKkCqs94wF+V76SCZ1KgZ2pRVsx22Uc/gMDdYFRV4fkhDGqCttzW1sdyfiSdsJvbjtC4Z8tGCgGzsdiwI5D+n16+7nPxD+ISh6ihLL9Zm037hpNfHf0GLGbXL8Th1J4Zk5WPEvo1c1Pn+djFxTWWI55kpgjqWUOqsCVPJhe+GPtDwSOaP5VlACDuyAfaQOhHVfj713O5Z4nZHXS67Efvpi1wHi75aSx4kPtJ5+o8iMbfKJAZOC2Q7QzRoEFMByvmB5YLdoeCpKvynLbqwtlH3kDofMYUqxfpmskZTwWFjJIAskmgBvfphi4TwZgxVd5R7b81g9B9aT8MMOS7OQxlyrMGewpHOMHY6Tvv686+NmcjlY4kCxilHT876k+eOefLapG6iAJOHPlKlg1MtfOxncv/WL+l1OGLh06TIrowZTyI/A/pidVF4BZrLtk3M8SkwsbmiH0fORR+I/Lll3b2PWhkg5mv1xZE4HMj47YW+O5ObNQocrKArbncrrFfWAvbyPx5YXE7AZgnxPCP8AmJ/yDDUFWXQmzqUMgPKqwi/xWiJOXbns6n3+Ej8/swNH8PswK0SxX5+NfvCnGmb7HcRKgMwlA3C96T05gPQvFRUU7sDqnBJxJl4ZPrRoftUYj4xx2HKprmar9lRuznyA/PYDHMcn2jz+QCwMFAUWqSAGgSTsVYGrurJxb7PdmszxGT5RmXIiJ3bkz/0oOQX15eVm6XRmxm2Z7VcQzspXL3EljZCARZoF5DyJPlV8gCcPOZzsuXyqLLIHmjFSS7UGrVWojwsUJp2XSdJsreNpstDCi5eBNK6wuqNvEjbb8iSwDBjqIJB8tRWXNKsMUhDIJk0FyqgmCJ3CuyBgTpCiRxdi9Wx5YGIxtpERQnyiQd6NYtE0jS0g07FzqAIVh7XOrLWuHSd4ksIRIp7+dRvGpDmjIL/mKwvTflpNaSMUpOFqjRQIzNE4LwMpBkyrKPbVjziOoCt6LaaKtSsPfd2qtIUMmmi3sAkC2oEkhdtR50PdiGNMA5KMwO8cbB4oyipI/tK5NGMsF8brsVbfTZUgtVnIJwgBHiUgHrve2qt6uqVN2Y897IqCBSkhcKsQRtQRmkjKVuO7UAH10gE7jqcVJs8IZ0AYNA4jqcBnCM4KqGO4dn2CvZNaQ3MazYFvOZPRUkQUqo0qNgEXZRGAAAsd2z8ydIHRdNlT3iFNTIx2bQw1RkNSkUSFNAEAjfkQbON3BFhAyhhpHPWT4i0gFXYsHeif+W6MLJqiiXTGiAFAtHWauwRyTe+YZ28tPizsszP5aeSPu5pozE9qyxxlJJhe6El2CgjZqF77FbwQSIrrZQzsAdKjTa7atIshLskCzXIXzIjlZY43lfwqisWbnpQEsxG+/WjXlyretmO+A1aFIl0g5eXS5jPMkaT84QoZmS7Onwnai0Jkn+1ZO5ZhFrcHwqoPiBajandWTk6+m2xxNldS6g7mTUdQJGkqDzU7DYH2dgaq9xZljFAb6id7Jv4k1vQ67EigbqzXk8QO7FRy3rXte2/Q1v8AaNsNiQL4v2jjilaBFLTGEyRA7LKfF4Fb63h5V6c9sBO0EUPFOHd9FRdF1r5qwFvGfeNvL2Tiz2siyeYidcw7QvATolVHAjYAHQr6dLMfD4AbsbbjZUyPYTPvcgzCxpMLkNyI5B5h4gACbuxqo7m98XFJJPQDN2N43ryeVB8Uh1LV/QibSXPU0NI9SRyskMebmRFZ3YKiiyWNADnZOFY8Ejyc+TMZJBLQWfJo2cbcrMis10ParoMWOIrN8ty2t/mHZ0EexBZE7xHP9WpTXkFHUnCaTdoRV7TTq8cWaik1Rwuko07qQGp2vrS6gB7/AEqfi/DTM4eHMGIj5uQqobUosgAnkw1NTC61HFf/AGfL3uagjCCF7ezuAZUKtHpqvaBc79QK3sG1hjgiCrUcca9eSqPP9ffgbpYA1ZY4wWOlFVQCxoABeVk9BZ+3Cd207Q5eTKyRwzqzFlsC91DWelHkPhgb/EbjPePHGj3DoEgIOzliQD8K+BJwnsuNIQ8slskz/DpodBlRkDi1JHMfr6c8a8PzzwuJIzpZfsI6gjqD++mHPs9xiPNxfI80LaqRifarlv0cdD1+21fj/BHyr6W3U7o9bMPyI6jGqfhkjbmYYeJwB0pJ0FEfVPkfNDvR6faMIOagaNijgqymiDzH78+uJ+G56SCQSRmmH2EdQR1Bw4cQgh4jCJI6WZRRB6f0t5qd6P8AqMHb9AKPBeNPl2NeJD7S/mPI/v3VOIfOyM8cbKjGwACffyFc7xXzETIxVgVYGiD0xvBnJEFI7KOdAkb416fKIsfMvxmSMgZlAgbYSKbS/W91/flhjhQEXeFaWVp7hj/l8pJKv3qvmfXpi3wSUxO+XJJCgPESd9BNV/wnb444msX5OkZYlAOLIXlgWX+zF+CYViEwaAskbZFy8YLZVz85Gu5hY/SUfV8xhlHn58sDOM8diyyanO/0UHNv9PM9Mc5zPaXMPmFn1Uyewo9lR1WuoPU8z9laqLmiNHXYr64Edqe1C5SPStNMw8K/VHLU3p5Dr9uPMp2gWXKPmI1t0Qlo+qsBdHzB531GFHsh2ekzsxzGYJaLVbE7d631R/SOtegHoowrMvBTZd7FdmHzb/Kc1bIxsBucp8z5Jty68uXPok+aBPcC4mYfNkrSvoI1KoBBIqgeWxJU7EgZmc00hWKIDQ1UwuqH9NUU2AK2LUkgjw6t4ssNKwn5mY26bApaSMwVTvqRCdQS1OkjYbgDd5YqLDSpCHOuVCgZJJo11JGGtlDarsR6gQaIUXekWMb5qWSTQNBXOIRokVWMTKSNTa/ZMTAbxk6gQK3CtjSIvK+lViR4iTPA5bTrY6llDKD3indlBABJ3IZdjWUCwRRRaiQiqo2F0KXVXRRtdchhN0KilkI0SO4ssIJnJDKgRSSoJJBNK6b2CAfaOwNga5iS1aR3HdmgWLUNJbZtSkhGQmw4IsbGiNQmzkJUs0rOYwNVruTpsgBALDruQyjcWCDQOBLGbNPEFlUFDdaVbwGJ9MgYELLBIdIKhRzq1IFLYyz32YkzNIp1Q0NOrSYjTAF1DhZIpAQwZQSNBXSDurFk+DwRKmxqNmKamNK0jc9N6Qd6FDbUarUbqcMRctD7KxmgzqHZ99O6qzbkACgKFADYYieSbNalBaOJwQbUWNLBWAYWAT4qNmxpK8iTN2MsZtD3kiqo8IVtCj21a+Z57Mr2o6EeZDQsiRDykci7IJFgkAgdBRqgNlJ2x7nc5ozdpHJNJ3Z1KoHIsugBmKoANLnc/SNWTQqwcVjeYxvHLlZSGYrIFYuoF6kYFkYA89NkeVbrNN6K0EI4bAVmvoT570VsjSxqwfLfYdNcrk1Xu95HMPsK5BCGjGSCBbHSxUaix8R3u8bLTU6Ett7PIEEgnz3PPbfdT1GraNwwWj1o7+yOgNUTVc9ug9Q0Jm0tOKJOi9zyZzz5VdXsR7761DnM7HCjSznSB6EmzyFDcsSSB5k+eKLdoalkVMtPN3J0yNHoKxtVlRqcF2AI2UH4k7WP/UOScRjvY2aU0qUS5N1RjrUKN3qAqt6rDaYihHwZ80TPmgY+sEIq4TVCR+jTbDzCVQ64jHGZWlGXjjV5kIM7XUSrV3Yshm6JVjcnYAkpxt8yxWHLjR3gOqc0REBzpeZc34b25npWBEOahgVYsqLVZdMsjK5UsbDEykaGfXQYlvMc6GHsR721jPyVnQW8LLMvvjYOR8V1D44WO2/azLNHGsRMjCVJFKNpNC9VONwaJS/Nmr2ThwzM0ksD90FElSINQJXWrMnvq1P29ccDzeWeJ2R1KuuzA9D/AOOvu6Y04le/AM7vwHO5aaFXywUI1WAKKsFC0R0ICge4DHMu3vaWSeR4FBjiRqIIpnYHm39PkvuPlQjs7x6XJyh03U7OnRx+RG9H8jh749weLiUC5jLkd6BseWquaP5MOh6e44pLplbEIPZzPRQ5hGmQSRiwQRq039LSedWTXqeuDna7swEX5TlqMDbkLvoB+kPND93u5KUyFWKsCrAkEHYgjoRhl7IdqDlm7qTxQNzHPQT1A6g9V+I3u7aexCub/O/0w98D4tHnYjlc1/MrwtyLVyIPRx9/2jA7th2ZEXz+X8UDbkDfRfUf0G/h7sKoJBBBojcEbV5G8PEkSXuNcJky0ndvuPoMOTD9fMdPsxBw/iDwOJEO45jow8j6YcuD8Sjz8XyfMj50DwsNtVD2h5MOo6j0sCeDsfCIHjJ1SN/vK9kg7UL2Hnvv9lHV7gCeI5eLPwd9GNMqmt/T6J/EH1wJjyWTiGmd9UnNtOuh6eHy9d8U0zE+Tkddg3JgdwfIj8QfXBPgfZ6KaISO7FmJuiNt63sc+vxwP0rLwCzpB7ISxhB3ZXQBtRFYh4ae+zLSrvGiaA3Rm1amo9QKr3nES8JgZgWhW/s+4bHBCE6fCAAByGwFVy92OVtLR0U2EwLG334o8c7QJlkoeKQjwp5ereQ+8/bVyNCV/DC3xjshJJMGiPhkNuWPsHrz3IrkPhsORxqLl6hSbSwBMjlMxxDMH6TH2mPsov5DyHX7Th2z3YWM5ZRCKmQHxE/zPMN+R6YOcD4WmWUIgAHU/SY+ZPn+xgtGfuxrLkbeDOjjXCuKS5OfWBpZTpdG21DqpHT0PTHS8pxj5Vo7rUImG5VdwwolSbKrW2zCmBJB5A0+2nZUZgd7EB3wHL/5AOh/qHQ/A9CEHhHFHyzk02g+GWOypYA8rFFWG+/TccicN1NY2GjqGVzHd3HCuuXm4KlFmCeGQRtsgYE3XK7G1lhLl43li7tLkiJBilZtMmXINENfiLxkUOp9lq3Y1OCl5IwYHEkZWopSw1RKxBdXU+1IKAB60L6ljeak7twVJApmcL3e9FPE2qjsFIsHlfpWesD2EoIRGpCeJjbW7G2Yjmxq+lbDYCgNqwNzmaS1aQMw100ZVnkjbQSO60KWN0DQ+jbAgAjHjS6FErFlYHdghk1pe4ZUvYc7ulO4OkkGnlommlXVrAXWwIUoqEkBNEqUJY5FNkaietrVAS9wCM2VbMxo2XkDQmlBdmDwsjV3qMVL94N1aN+fIkDUG24jw+OOF2UAFeRoDTqcGTTpAYaj4qG1gVizwzLGPvC7KZJpNZoaVvQiUoJJ5ICT52duWKfEIZA/ePuqaWWwKUa6YAjmXQdeRPrhXbHWDaSZp5E2UFyWTVzVY2VZLokN4ite47jYgnmeIJCBDG0XftRjiZ9JOuQAsR7WkFiTXQEDEebdYUQoqKdSRIzC9Otgovqd25Xua33vATiEY7yTLZpiySsrwzrStHIbCgkeywZGKNyNafIFJJgEeGwZl5u+DRoZQVzEbEuFMbMiyRH6raTs1DcHnYN7tRlg+XDDaWF1eFuRDhhpA/v+wR1DEYk4JkJFIaZomkCCNWjQp4RR3tjuaG3IdOZx6nDFWQO0kj72iO9pH/dFe+i1kWQKG2E92M3zeUKN3iCwNypuuTXsASbu9gTd/XY4qzZmVpWWEKGVRraS2SPVTAaFI1yciQGAA0mzYupn+3fDoXKvmVu6OgNIB5glFI+/EXCOIRTjNJlp4+8lJeJ1INkxIm+16lZd1qwug9cOn7ADeNcL7h3llzMoimcd6sGqK3IrVpti10NWgoaBO9HA3NZCTLzSPDeQhJjjICu0mYViTqVmVz3wprUKTtuapsGUiObaTLtIyNHqWpRrbQ8arKFcNpd0LUHs0JAGF82TjfDos1G0ZYhhuro1PE9EBlINggE+8EjkcUrWyWRcDePuE7p2dBYDSFi5IYhgxfxagbBB5VXTASRZctCMsIhMHZkhNmtL6nPe7UNIJs2dVdCawLh7zJ5nQrxw5eIK0vet3YnLjS8oYqzM4PRpCbAFCw2GTIcXGYchI5e70/zWQopN8l1EOb52Fr1wqoANJOYRFlcuTJKGDSEgbIX1Su5NBS51V1JO2wOKHafgMXEEcx+DMQnTZrc0GCMQSCCGBDC6v3jB/L8Pjy6N4uZLySOd2PPU7H0+AAFUMCuHM7uczEBDlwr6RoYmcsQxlKKQa8NKSCx1E1uLIvNjejjk8DozRupVlNEHYg4JdmO0MuTk1LZRv5idGHmPJh0Pww/drOCDOZdMwI2TMEKAApJOqvC4oEAXeogV1FWMcvzMLIzKylXU0wOxBHQ43Tsg6J2r4NFxCFczlSO8rny1gfQbyYcrPu5VXM2QgkEEEbEHYg+owb7N8dfKyWPFG3tp5+o8mH38j6NfaLgkWdjGZyxBkIvbbvANqPk45b+49CEpOOHoexd7JdpjAe6mOqAkjz0Xz/4d9x8fMGx2h7IsHV8quuOQ7AG9BPr9T16fZhXiyzM5QDSepY6Qm9EsT7IHr7sdY4Jkfk8CRrIXoXq5jfy8l8sOb6ci2V+z3AY8rHt4pGHif8h5D8cV+IdpMtE5RpLPUKC1b9aFX6Y27X8QeLKuVNMxCg9QG5n31eFXsz2ajli72UkhiQqqa2Bqyed2MJJNdTEX+MR5fOxkxyKXX2TyI9Cp3r9+9JaSaElNTIQdwDW/n/rgzx7gTZepYWJUHnfiT7OYxayfHcvIoOZVTINrKarHny292NIuljKJavYxJIuKXFOMwwlQ25JF0LIHmfTGkWY2+PlgB2i4QQWmSyp3Ycyvr7vw93LnhGLlUjedpWh+izKkAjxKeRG+x/XBHLTbdarHN+yPHu5YRSn5onYn6B/7fPy5+eOkRnqN8KUHBitMswy3Vb/DFpMUUxKJOvTE2FFzvK68sKHbnsv39zwr86N3UfTA6/3h9/vrDMGON1m3wRk4ux9NnJuy3aOTJyXu0T/zI/P1Hkw+/kfMdLi4jG6CTvHZWNxuiM5Y6TZCKCVoAh0IqwKomipduezAOrMQDcbyoOvm4Hn5+fPzsD2U7QNlno2Ym9oLVqeWtL2DVt6jbyrelNdUSarDOkwSz5h1KFFcUyPz7sUurQQAJ4JBpNEggnfcDSe4asUOXtRoXVbAEsFYtT1q3oNZPx92KWSmhWKOSIa0CgRsviYqxoizvzAJB3seePI8uJWdXLBGe6FqJBqLKAQKK6Vdj56xeMbseiUTsLlkCMVIXTTAgoplOk77gFhRoMV5gNQI8Z4hCumKXlLQvS2gW1KGbkpY3VkWRipxqeNo5l1apIV1lUNuoKnfT1tSdiKOKy5QeDRK2Yy2Z8LpK5kHiVmDox3ogUVut7FaTYBDxNDHLIrB5stmBcka2zxuCAXSt6sx2o3B8Q5GyuS4AdEi5mV8wJVVKcKpVF1MB4di4Lk69jYHKsVMnko4JUDu8suh1idtZqIMGKk7rq3Uati2kXg9NIApYsFUCyTyA879MS5eB0Q8D79FaObxmMgRy2LlQiwSo3DryboTuOeyn/EbPz5jMR8NyxoyLqmbfkbNE9FCgs3naj0JF/4gcOD6TmPIWEcj/mC1XqNsa8PKf7VeYFXXM5cGFwdQbQVEigg8wFQ+6/XFK07aEFezPZDLZNQFjDyH2pXALH3c9K+g+NnfFft3koo4GzfdRs8JQsGVSJU1BWjcEU3O1vk1V1u72q442ViE1Kyqy94p2LqTpIQ3WoWG35hSNuYgz+Wh4jDERJqy5YOwX/egXSE81pqsVditsC3bAhbMxuqz5YiKBIiFm0+CNS3iWKGvE5KgWRQpaDWRjzPcQMcEtwyws8ZqUlNcjLSAHSSRKwbwirJ22IrBrOZFWi7qtCjTp00NBUhk0iiNioIFVtyOAuagqZFMuqTSz97LpPdqCF+bjAVAx11rokDndgYLEV2WD5MjztoHeGWDUzO0QG6nVZOy+JrJUaiCa3wBy/E5chOFzLFgYwZGMssqnx7zm0OgmiBEl3e5AAOCMztPIgMqvCdcRlalM8cgR2RAAAzfN0zKNOi9Nn2TXFMhDmF7uZdSBg1amXccjakHr+6w7Swwo9mjizEY1qHjcBgGXmNiPCQCD8AfsxU4pxAxaQqNJJIajQbAmid2qlAFkk9AaBwNn4rBltcWXQvIDbACRlDEcnkptJIrmdtrob414H2rTMtGNBQSau7JZWJKjUQyjdG0+IbUR1wuh78Ds3mPyRWlYibNz0BsfGeiIoBIRRZ67Ak2cDu1nAos8GeE1PHsQQVLdQrKwBBrdSR18uRiPLLDIZpnMszkqhCk0g3CIig0KosepsnYCqzTFJnmlVlaYLHFEo1PSamtqNA+Jid6UAb3ik/JBxyRGRirAqwNEEbgjmKwf7E8QzCThIl1o58adAB9O+hA+3l5Uydquz6ZoCRG7uYEBi+2oHYA+tciOfLfok5yaTK5gItr3Lhh/WRyZvOwdhyAJHmTrFqaBqhs7adm8xLIzxCMqatF8LMQKBYnZj5bivttZ4RxyfJuUIOkHxRPtXqPqn7j646TleJLLGsinwuL93OwfcQQfdjnHazjK5mVVjWwmysB4nJr7vIYXG3L0tA8DdnpI8/lH7o2diAatWG+kjpdVfLfCz2R44I7gl8Is6SdtJvdT5b/AH3gRlpsxk5A2lo2rcMCAy+RHUYN5/h0WdXv4Dok5Oh5X6+R9eRxXSkqeich3iJXSdZULXivlR5/djmW2CGY4Tmx4WjkroOY+41i7kuy0jLbOEPlz/A4qPTDbE25eA7AoI3PXF6Jul8/vGBevb974t5Yit9sckjsSF/tFwXuiZIx831H1f8A6/hgn2M7Td2RBMfAdkY/RPkf6fLy93I0JFI+sDtVc7wp9peB9ye8jFxMf+Q+R9PI/D37cfIprpkZThWUdRxsI7Fc8I3Y7tMPDBOfRHP3KfyPww7xSb1jKcXF0xJkqKN8bqpv44wj7MbvzGIaKswD4+uEXtJ2MPfCTL6VjfeTUQFi6lv7uxNdD6HZ3zMyopdmCqu5J2AGEjiM+a4nqXLroyy9XOnvWHn5+i8hzJuqvitO/ApHvZ6fvJEyuUkdIIj3kkt+OVgRyB9lCwG3lzw8ZzODLwLFbrsq9+EBWO20gt0BqzenTdXVjHHcjmJsnOGAKSRmmU9R1U+YI/IjpjsfA+Lw5yHUtEMNMkbb6TVFSOoP3jGnIqd+CURQ5NmVV7xvlSa3hmKVrTWQNZACsGBTUo33VqBoiz2ciy51usAimVisqb+Bz7VDlTDcMANQPwxZ4dkFh2DyOKoa21aF6Kp8vfZNCyaGNczl4lk+Us/dlEIc2ArJz8d89J3B5jfzIxnd4HQUvpvhL4pG/Es62U1Fcrlgpm07GRzuF93QeWljzqiOQ7VJMbggzUqA7yKihD7tbAmvdeB3BuJpluIZgSGo84VaNmGmnX2ka60t4rAPmv1hhxi1b8jbsccvwnLxx90kMapXs6RR99jf3nCbmuDx5XOxQLqGXzZZ0VWIME8YvXGfo2CB8aNgVgt20zWay4TNQuO7i/mwsQBIpIGzc9Q6D7L3DbZXLw5x8rngXGhG0Idh4vCSR5jfcbHbmAMCxlgVZuyU0+ZjbOZnv8vEPAlaCx/rC+HlVkbnyAwL4rxlxmJsvwyMQRRkHMzRIGojwsVjutgDekam0n6u70H9/uwq9le7ycuYy8zCN3naWJ2bSJUYCqY7Flo2Ol4IybBqi8+abKRxzHNyZmF2RW7zQbEhoPGygcrBo6gQDW++LedzyyMw+TmVYX0sfASGpWJVCb2DDyPkDta/2g4NlUePMvPpyaOZO5HiVpDuO7A28RBJA/qqtTHHmW46maJm+QTmMjeUadRUf0hgzqLOy6utC8DV5EiccSIdpEVJJTqLTs47uCK9S3taUoW4/CzGzy3BbJ5ksoYq3QBpAEMmw8WgezfQGj6YiiyeW+SaUeob71XBWge870EWNNaq2qq2wIgmaV71DMvqbQ7OBDGAdtAVfnJNNEkA6SSNS9VVjssZjgs+qcQzrHHOS0gZCzqzKFYo2oDcAcwaOBuWzBhzO8Mcap80WMRUpCqeCQ5knQQdKjR61zGGHh2dZmkRwupGAJQmjag1R3DCxYs8wetDTjPDVnVbA1xtqjJGoB62JXqN9x+HPDUvDJaIW4xHKPmUMtEFXYFYtRYKKkKm+fNQcR8TabVHISqDYAafEuvTaFixWywChgOdCheoA/8Aahik0ZlTNItK/jJfxhS3dQpGA0YoeLY+E9RuSWOacr3hkSJHVlRwmt9Lal1FSaAYDbma3OKqidkc0bO8k00fcxooIV5B4mQ6g7BWKgChVk779BgBxzhhz0JnSMI6bICaaRR0Za8J6qLPPpeGTiMReRpMx4YIaZV2pyF1M7V9U2Ap6i99sSAzFNQCAncRm7HkpcGgfOlIB8+eEnWUM5Hl+JzRxyQq1I4plI5dDXlfI4ZP4fcPRi87DdTpX02tj79wPt88Sdp+CjMD5VlwbZQXStz5mvrDkR1rz5hey3HvkzkNZjcjVXNT9YDr6j9N936ouiR549wxMxGUOzc0b6rfoeRxzjhecky8tgHUDpZPrb0V998vXHT8tmVkGqNgynkQb/8AHuOB6cJjExnCnvDXqF2okepHX9TecJUmmDRNP4h5WMUu8UbE/fWB3aDtCsNolNJ18l9/r6YR8xMzsWclmPMnDjxOWWD5KGyNif188WcsG61540yU6SqGT4jyPkcTKpH6YxkdUXZby62B+6OCaw6hpYAqQQQeowIyz+uCsMlEaiBZob876D1/TGdZHJiL2j4Ecu9rZiY+E+X9J9fxwwdi+0ZLLDKfEdkc9dvZY+fkevLDFmMqsiFHFq2xH7+0HA/s9wCPLNqvW5J8R6L0A9fM46PyKUals5+mngbV5fpiLPZtIkMkjBVUbk/vmfLHuWbz53hf7bcEbMRgxsdUe4To/wD9h0PrXXEJJvIWDk73ib6muPKI2y8jIR++fTpvZw65VVRQigKqgBQBsBhY7CcTEkPcldLw+EiqBFmj6NsQR8cNKv8AaMLku6HED9reza5pNS0s6DwnlrHPSfyPQ+mOdcG4rNk59SghlOl42sBgDupHQ+vQ47RE2Fbtn2YGZXvoRU6j4SgdP73kevI9KrjnWGDQycH4xHmolliOx2IPND1BHmP0PXAjtflTMcrAbEcs/wA4BfiCqX0360fiAemOY9nuOS5ObUAaupIztqA6HyYdD/rjr+VzEebiSRGsAhkat0ceY8xuCOoJHI4JR6JWF2gnGFQKqgKoAVVGwG3ID3fhijx/ILMYkaISK76ZAf8A49LHVfMFTVEb7kD2jgZ2hzGakT5PFAys/OYkd2g56wwOrV9UEAgixdYKZbPvGEjkDyvXtJGaIHVvoqfQHfmB0CSrIC5P2TVZpHzDv8ggUOkbSPIGpd7BOwG4obnlfO/c/wAcgzUVZjKZiLKMV0yj2QAdiwX2U6dR+OGPN93mYHWyUlQqSNiNqPPkRvz5EUcK54/LkIFhzMXeoF7uOSMqRIAKCsjGwa2OxHv60nf2Gi1AvyCeBIpC+UzR0KhbV3bH2WRuqGxY6c/LDqUVxpZQw8mAI+/HN+zvCFy6nO5092Fsww2SIQxJoAm9RvZR8d+TF2U4pmcyXmkUR5dq7lCPGf6yfI/+Nt2UlmwK/aHhgzHEcvDIAMvHCZQvIM2vSVr4p8L88G+K8QjgjMrEKibe/bZQOp6AY24rkxNp3ZHS9EiGmUnY1YIIO1qbB+AwAfscJJFfN5mTMBeSGkX12H31WFh7DRDwDNyf7Mkle01PJItc0R5CTpPTmxDchsdhvi9keEoyElTGrPqjRHKmNe7VANcbfS06jRrfrzIni3FWzrnJZIBYgKmmA8IXlpWtq6bc+Q2s4m4bmmymYiyAHepo1BwrAoPEbJLsGFjppAsAeWKaEGJpe5EcUMalmDELq0KACNRLUTduOhJLe84ozuk0sXepaW8bRvRCy0rrY3U2gYhj9YdWxb41dKyKzSIfDp07bEEMGdbU8iLu6PS8UI4Z5Ce8jEeqRHJDhgBHpKqpG7EldyQopiN6GEqBmnCdYIklCxqCVjEmpHj1AFowzN84tjyqwdNgDEPaCUtmEiTvpCqFmihZozqJGhmk2AWg21862PQzmYFZlkcqBGrhgwBFNRJ9K0DfyJwCRopdcMchikG0MhVlYxN4tAYgErauBpPsqCOWKWXZLCsGTaTKCKdwzvGVdlN+0CLvqa69SMYJZQtGPVIBVggIx87vUAeZFEj1wB4E4hmeGKDQC51qFctGBsjtIx0lWAsAcrNXvg4+fimLRRy+MKbaPfQdh7VFQwvkfLlgayKwVDI0bJDEDJ3V98ygVZBNAlgAxY3Vmhz5jAPjvZpcwpzGW2Yk6kPhsg03ua7BB5/izhxEBBBHbBbGo6VNndiSSzb8yATZ3540yaLBEdbg0Wd3Ow1MSzH0FnYeVYadZQgP2X4F8mUs5uVxRAOyjy9T6/Z61+1nH+5UxRN843Mj6A/U9PifLArj/bB5GKwWi8tZ9o+76v4+7CmzE3vZPPGsYNu5CbMPXGuMOPMbElrh+deF7+DKev8Arhvy+YSVdS8j+6rALinDy/iHtj7/APXA3h2eaFj5HZl/fXGMorkVrZopPidPQ3T5oRKSx26fphdmzk2blULdj2QDWn+on88VpZJMy/kB9ij8zhi4OqRbJ15k8ycZ0uJX5LuXK8aGvhruABIwZwN2AoH1xpxvjKZZNTbs3sKOZ/QeuKuXzW+5354AR5f5VnJXk3jiOkLfOjVe7mT78ZQSdt6KljCI/wD1xmdRIEYHlpP46sM/Ae1KZjwkaZBvpvYjzU9fd0xpmeF5eVNPdKNtioCke4jCJxPh8mVlG52No46/6jqP1xqlDkVLDJfVHJ1mFVBJUAajbbAWeVmuZ254tmYXeFbsv2gWdaNLKo8Q+sPrD8x0+zBxzY3PLyxztOLplqmFFnseWPY5ieuBsYr6X24nhceeEOhb7b9mu9ueIDvR7Sj/AHg8/wC9+P2YVOynaOTKSEizG38xPPpY8mH38j5jqbzA/j8Mc/8A4h8OiRo5oyA8pIZB9I/WA896PmSPXHRxyv0siSrI8Z3tRlly/eiZaZfDVFrrlo52D0NV1rAyLN5gLDFG0nymSMO7ykaUXkzFCOd7BAB6mhuN7HdlFjCzzgNId0TonqfNvw9/JwzLWDRCuB4WoEr9vnW+IbjF0gSbBn+0Ysn3MADOX1EkuL3OpnckgUSSSfPYA4LMYpVVhpkF2h2YAi6YHp13wE4akeXQvM6iV2+cldgNZ6AdAtcl6e/ESZ75OilGg7oyBUSIV7bVsdVE72RQ2B8sS86GiHioWficcWZPzKpqiQ7LI/W+hPp5AeZBM9o+0i5YKka95PJtHEPsBI6D8a9CR5n4Yp1CSIrAfWANbcx5YX8nw+Dh0Tzyt3kh21VR3OyqOl9f0GGmnX+gaaC8PFHyGXV85JJK8rknSFIjOknSNwa2ry9w5zqh4hlLzEZgLWUINsoPsnodwaIPMe/Zf4bkHzTjM5wAjlFAfZRT1YHmT/56AWY+0EWV+Y7mdIYzp70gso6jxWdt/wANsU/jZPyxh7NZEZeBI9AQgeOt9Tctd8/FV78rrpgf2mz00ksOWysoQyFjJIpBKBdNjblz6Ubrcb4ox8UzM+ZlSN40hiC811GTWtgggitrog+XPArs6BC3yOX5qZCWgmSrYG73Iptr2IogVQKjDS8sTDs2fGTkijlzDyRy2NUpBZGFUSwA8But7o1vV0dBNVz/AAwu5HgCiRpppGzEjLp8YFBTsRpG3Kx5bnbfEOT4yiZo5RBqjVAAVs92QKKsSTtsN72JrCaT0PQSy0vyk2SndofEiuH1OOjEbBRsa5na6Ao7doIdSFw1Nsmy6iSXGihYpw9FWJ2J32vFThGSgy+pIQygmzqNny2PkPzxvnT3zGIkiNQNdbFjzAB+iBQNje68jgtXgTT8kfEgk/tqoYNpBDBo3YCxFIQLAJPIirO2+xr8NzzI6pIrAoVQpGFSONpACF0BiXoUdW9b11qbMr3eXaMtrtdESgKpJIpQAoG972KAq9qxW7TcbTK04UNOy6QeWw3s+YB5D1NdcWs4IaC/Es/HCpeRtIH3+gHU45h2g47JmWPNY7sJ+beZ/D78U+J8TkncvK2o9PIDyA5DFItjWHHQmz1rxrjzvMXOHcOeY+Ggo5seQ/U+mNNbIu9FaOIswVQWJ5AYMQdnHItmo+Q3rDHkOGRRABNzW7Hmf0HpjWckHrjGXK/BpGCeyiPawtcZ/nP7/wAhjMZg4e4v+R2oI8G/lH+8fwGCEXtj99MZjMZcvczfh7ESP/bf/wCL88T9mecv+O/4DGYzCfb+kZru/bD0PT4YF9vv7On+IP8AK2MxmFxdyHyaFbsr/aovef8AK2OmvyxmMxX8jZPFo3Tk3uH44sxezj3GYwNGVJuY9+FTjH/5HLf4f/fjMZiuHb+mE+1fY6w+wPj+GMl5fH/qOMxmMxoCdof52V/xj/kOKfE//wAll/7j/g2PcZjaGv0zN/8AUMafmPxGFzt5/KH+Mn/VjMZiOLvRU+1hfMcm/v8A/Vjzi39km/uP+BxmMwo7Q5aYD7Gc/wD+vH/nkxnaX+15H/E/6kxmMxu/8n99jKPYN55P++pwg/w8/wB//wAP4nGYzCj2SG+5Dc3NP7pxSy/9qk/wl/zvj3GYiPkqRXf+3R/4L/5lwrfxB/tQ/wANfxbGYzHRxdy+jCXkW2xG2MxmOlGUjzDlwz+zp/dx7jMZc2kPi2Fsr09wxUzntY8xmOc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ITEhUUExQWFRUWGB8bGBgYGRwaHRgdHhkcGh0eIRsfHCggHyAmIBocIjEjJSkrLi4uHCAzODMsNygtLisBCgoKDg0OGxAQGiwkICQsLDQ0LCwsLCwsLSwsLCwsLCwsLCwsLCwsLCwsLCwsLCwsLCwsLCwsLCwsLCwsLCwsLP/AABEIALEBHAMBIgACEQEDEQH/xAAbAAACAgMBAAAAAAAAAAAAAAAFBgMEAAIHAf/EAEgQAAICAAQDBQMKAwUHBAIDAAECAxEABBIhBTFBBhMiUWEycYEUI0JSkaGxwdHwBzNiNHJzsuEVQ4KSwtLxFiRT4jWig4ST/8QAGAEAAwEBAAAAAAAAAAAAAAAAAAECAwT/xAAoEQACAgIBAwQCAgMAAAAAAAAAAQIRITEDEjJBIlFhcROBBPAzscH/2gAMAwEAAhEDEQA/AOR8XzN/Nrvvv+mD/CspojQHnz+JN4ocF4MABISCelbgfqcMkaCrbYD7upxw8slXTE7IXfUzEoXy/wBcXECkb8/PCnPx6aR9OXTbp4dTH1PQDF/gnH2aQRZhdLXQNFd9qDA+fn6/HGb4ZJWafkTYxGKhz2xjouwO/wC/39mLUUAP24mWPp9uMqKsggAQbX+uJ4ZP9ceAHfrjeJd7q8Kx0SowsWOu2LcEYr4f6Ygjirc7en2fvriR49iBZ5V5DfDTFRKyg7YH8SipHFX4G93I4JPvXhsH91vtiPP5Ydy5oCkb/Kf0wVbEnRwxVx27svFpy8N9Ykr/AJFxxRRju/AI/wD20H+FH/kGOv8AkeDOOC4Uwo/xI0rl42J0yrIO6I2PI3XUefwGGTjXFYspEZJD6Koq2PkP16Y5BxvjEmblMkh9FUckHkPzPX8MuOObBnROxfalcyBHLQnUe7vB9YevmPiPQh2p7RR5RPrSsDoT7rPkv4/bXMeB8BzcxD5dW8BsPYUBhvsSRZ93LrjfjOVnMrNMj9+aLodzvsCle0p5Ut0duWL6FeBWD8/m5JpDJIxZ2/YAHQeQGOg9jexXdhZ8wPnOaRn6HkT/AFfh7+VvsJ2REQGYmAaU7ouxEfr6v+HTzw7suCUsUhFAxX0xTzkwUhNtb3pXz0iyeWwG2/qPMYvZzPRxyRxs4DykhF6mgSTXQbc/MgdcBO0HC3jmGdhUySKuiSLmXjuzo8nFXQ5/HfNRHYs8a7PZtWGbjl72eM3o0UunyRbPS7BNnfe+Z/gHF0zUWtNmGzp1VvzHkevvsYMcNzkU8SyxNqRvx6gjoR1GF/jXBHSX5XlNph/Mi5LMvUejevX34e8PYC3xnIS5Cb5VlxcLn5xOgs8j5C+R6HbkaLdwniMeYjEkRtTzHVT5EXsf3yxPw7PR5qLUgtTaujDdTyKsvn++uFzM9l5cvJ32QcC/ahf2TXkfLyuiLO/TA6liWwIDlDkc0rp/Z52CuvPu2J8J91n7yPLBXivBoZTqaJGaqJI3+0b4rZj5VmVEb5cQjUpdy6sKVg1KBZs1zPL1wYceVD/XCm3j3GkUclkEij0hVSjyH73PrjSY9AMXhCeRP+u2KsWaicAg7MzIAeZZSwI//Un3DE5Y8ITeK8QGZVUjK6XlCMeTruTYHkQLB+HnRHgvBWgd9Mjd0QCFNEk0Qb226Har2vlin2g4GI8ws6OI0LWxIJCONxsOjVXv9+DfB8+JluijgDUjAgrfUXzB6HG7dR9OjPbyLvafs6zuJIVssaZeW/1vd5/bjTLxSpKiSnVSMATzJGkk/YaB9/nh0C4Bdpcsfm5A2khwrMN9IcFL+0jBGTapg6WQQEJkkfzpR66bv7yR8MUsvMukWyggAEEgEEDf78G2yWYjXSBDKAtD2kbl8QcaLwyJgG0IbANkegwYWxpvwVuEZJYJnj75WsbIOd878ga/XBrikX/t5fPu2/ynC1LIIc/rkHgJJv0YEX8D+BwwcY4zCkL06uzqQoU3zFWa5AYJJuSY9KgX2CWxNtv4fs8X6Yg7ZLrzKIgJkCgGupO6ge6/3WCPYHKsqSSEbOQo9dN3+NfA4bHCA94wUFQfGa2HXxdBglJR5GwWUbpFVXz6+/riZYsJvE+1skjiLKKSejabLH+lfL1P3YdeH6zGhlAEhUawOQat/vxlLja2PqFfiWazGScswM2XduZNNGSb03yryv3bYlynbHJkDUZE/vLf+W7w1ywK6lXUMrCiDyOOYdrOzTZVtS20LHwt9U/Vb8j19+KjGMsPYW0Oidq8ka+eHxR/MH6uLI7V5Gtpl/5H/wC3Avhv8P8ALhVMru7EAnSQq7+VC/jeCUfYTI/Uf/8A0b9cJrj+R2yVe1eRIH/uF+Ib/tx7ne0uTaCRRPHZjYAb72p23GK6/wAP8kekg/4z094x4/8ADfKHk86/8Sn8UwLo3kTs5QRtXpjtOY41FlMnC8m5MaBEHtOdA2Hp5np92FDtL2RyeUi1vNNqNhE8BLn/AJRsNrP50MKfEM/JMwaRrIUKOgVQKAA6Y1dTES8a4xLmZTJKd+SqOSDyA/d4N9jOyDZphJLaZcHnyMhH0V9PNvgN7qTsV2MbNESzArBew6y+g8l8z8B5jr8MSqoVQFVQAAKAAGwA8hiZzrCHRDl8sqKEVQqqKCgUFHlhY7WcNzGaKpBGB3bX37sYyOhWMgFtxzatPKr5hpzuYZK0KWLH4AAWTtZJq6ABJPSrIly0gkUMPx5EGiDW1g7HGSxkACeLTZdVEmSkEagC4GWZVA2HhGl6AH1cXuD8ey2a/kyqx6qfCw/4TTV8MF2Q+WFbtL2OjzPzkZ7nMLusi2LI+tW/pqG49eWHaFRF2s4QqQy5mNQ2YjKSh2stUbBioP0V0g+FaH24PZDOJPEksZtXAI9PQ+oOx9RhS7N9q5FlOT4gumT2Vc1T3yDdDfRhseXPnVyWZfhOZMMlnJTNcb7nuz1+zkR5U3mMVT0xBLjHDpMpI2ayylkbfMwD6Q/+RB0cdR1wa4dm454lkibUrbgj7wR0I5VggXBog6geRBBFc7Hn78IXEo5eG5p5YVLZWUd5JEPo0Qrso6VqU+5qOwsLu+xhninDGSQ5nL/zK+djsBZ1Hn0Djo3wOxwJTthFKxSBGkk0akVqjDkV4QT1qzy+icMeSz0WcifuxJ3TArrIKar2YLfi9Loehsbc87VdlzlqeIlQmkhyw1SyNIaVEUbFQAdugw4pPYh9glVwdLKaNMAQ2lhzUkdRjGTma+OFzszxYSp3ymGJEDNmkC0S5FiQEHkQCfgRvzGnAu1ZzWYaLu+7BUlT9IgVzHSwb2v44lxefgYI7e5qbXHD4PG9xspIZdghBPKjq6dOmK3ZnggGaLxSMY4fCz8u8et1Wvoj1/O8Gu2fZ3vgpijHelrLihYCn2jzPIAflhU4TxLOZPWgjZkUnUrKSEIFmmXlsQeddcbxzCkS9jxxqeEBY5iAs1ruQB7N7kkV5A+ZGBw4A5Jd5meQjuw/s6Y99gAKLHzPnY5Y0hy+Zd/lOZjQqInKICCE5Hcb2WHW9q+y3FxN+9RHRVWUEobOqxuNS14Qwsj3b1yGeVhDN+Aktlod9xGAfeBpP4Y141DrhkUi7UihzvpXxrGnCJdLSZejqSRj6BH+cUk+pYiuexxbkPnht0xIGRIY1A1am5sx+kaq/wB8hWAmZ7TxIxUAvXVar4Y27a8QKKsS7FwdX90dPj+WE1Ev6QHvxpx8fUrZMp1hHSs7wtJ10yDlyI2K+7FPK9jIQ1s7sPq7C/eQL+ysH4xY2x5Pm44q7x1QHYajV4xjKSVI1eTaV0iS2KpGg9wA6AD93hNzuemz8gihBWIb7+X1nP4D8cFO0vCczmZkCEdxQINigepI5k+VdPLfBvIwZXJIkZYKXNW3N25X9/uF4pVHO2Kzbs9wOPLCkFsR4nPM+noPT/zg8i7Y1jSvTFDtD2ijyqC/HIR4UB+8+Q/HGdNsdhYLePZ8ukisjgMrCiD1GEfs7muI5qZJi2iEHfYKjDqFHNr+tvXntWGrtJxU5XLPKtF9lQHlqJ/IWa9MDi06AscIyJgjEetnVSdJbmq/RW+oHK8EVBrAXsdxWXM5cSSgAhytqKBAreum5r4Y8zfHjlpyuaAWFz81MoJANbo43IPUHkR7jScXbHYxDAntLx+LJx638UjewgO7EdT5KL3P57Ypca7b5WGO4nWeQjwqhse9mGwHpzP4cq4lxCWeRpZW1M33DoAOgHQYuML2KzbivEZcxI0sramb4ADoqjoB/wCbJJw09huxRzJWecFYPoqdjL/9PXr9+N+wvYwz6Z51qHmqHnJ6n+j/ADe7n1pAKobAbUBVe7DnOsIKI0g0gBRQAoADYADah++WKsubCusK6mkYWaAPdj67WaAvkObG65GpsxOxVxEw1jw2RqCttvVi6vlfTc4G5jhLIidw0reMvKyMveyNppXYtpVgDVpsKAAFALjJIYH4Nn2ibuZJHl7zSqxozTPJZIkn7wmlQ03hStIA5MaJ9RJC45OGAC6BSkDVpQb6UCLbM553QHJQIVJH70PAxnJDEQhSILRQdRaRQTIFto0YmiN7pzY4YYMrloMvpkmSVVHeqoCbgKx5+D2QxU7sWNamJGLZIzxSBwGU2p8sBeMccSKaLLLTZiZgFX6i9XbyAAJA6kV5kTJmSjBxo7l7YFTalaLCRm5AkKB5AaRvY0j+1xWCGPNxx/yp0ll8NOylWiYm/FYWT6XKq2rEpZGe9seyyZyKqVZVB7t/L+k7bqfu5+8B2XzvyqKTIZ5Lmi2YMfEVGwa/rLY8QO4Knezh/wArmUljWSMhkcWrDqP3+GFPthkO7zGWz0YpllSKWvpRudG/qNVfH0GCLv0gUOH8Pz3D2Kxr8ryt7LqAljvfa6BHoOfku+CsU0mYmjbuJIo4w5YzAKXLLp0BQSa3JJO2w54m7Udp4clpDAvK5FRr7Wm6LfjQ+kdvMgw1ncbDn+wcDk6ugorrEqqAgCqBQA2AAFcugGIpVVhRHLcGh4TVWLGxGNszmVjQvIwVVFsx5AfvphAP8SEEj/NM8RYd2bCsAAAdt7trPMbGsEU5aB4FbjHD5cjPT6njkIs8u+TWGZTfXz/Q4cZeI5Vs7FN3saD5NszGr1PsN6qgGsXteCGVki4plXDha1tSj246J0E9A9b7bG688LnZvKSZXMvkZ4hLFLbA6Ay7Cte4PhIoG+Rr463aztEm756SPMxFc2Jmln0mFGDoIifCwA9kgV76O5F4aGyajUoA0veoUKbVzsdb64zL8Gy8Ta44URvNRRryB6fDAmbMNnBKInliMPsEHTrYjUjHzQivDyIbfpicS0GiwM/E5MKg+ydNoVVlB0nQaogXW23LphdnlaVQYCHmWXvCD9DSxQK2/wBU1W3JjgqSMymV7htLKBZAvQjRHWt8g1hdt6OkkVg0uWCLSiq+JPLcnmT6nfD0FgzKxaASTqJ3ZidzQA9wFAYoSccyhfT3qX8a92r2fvwJ7c8UBiRYnDK7NrKn6lDT9pv4DocJBxpDjtWxN+wyducq2tJB7NaT6b2Pts/ZhUOGTgnGV09xmN4yKBP0fQ/0+R6e7kSg7PwqKK69+Z/0xan+NUyHDr0Rdk+0GioZT4eSMfo/0n08vL3ci3aTs8+YdHR1BC6SGuqsmxQO+/3DCAcN3ZXtJ7MUp35Ix6+Sk+fkfhhTi16omnwOPC8l3USR3q0KBZ6/pgP214JJMqSRC2SwVHMg0bHqCOX6YOw5kHYHrRrejzxbEovHOp07KcXoSZO2maWOmy9MNi7BgL8ytbH4487JcDbOSNmMwSyX1/3jD/pHkPd0OLvb6KeUQpErutknSCfFQC35Ci252w3cJyoiiSNeSKB7z1PxNn44tySja8iovolAUKHTywlfxTmpII/Ms/8AygKP85w8Jvjnv8Vye8h6fNt/mH6Ynj7hscexmVEeSgFc01H3v4z+P3YIcTy0c0ZjkUMjCiOvwPQjmMWeHxgRoPJAB/yj9MSIt4iV2COL9puzkmTko+KJv5cnn/S3QMPv5jrRz+HnZNcwTPMLiQ0qH/eMN9/6RY26nbkDfSuIcOjnjaKVdSMN76eRB6EdDhe7KRtkJDk5jccrastLWzmhqjPk+wNdd/QY06m18iHAAXsMRTZvS1KoY+pr1NbdAQSTQFjck1ivxDPaKRAS3MijyAN6CdmYGhQJIu6PIh3n+TzlSCYmAZw24iLNUYeQkmibJ1ECztYNrCRQRiiZUSSiQbNLR0AkEINW2knd5NzQ6CipHIm73HQkKdtxdg1uNzuOfXfEmhIgOVsQGv6VHxt79ySeuw8sUomZQ9AKuou5CEH2qVBZ8TFQAxOy8tqpVsRSzcLmWbue9SFiDOyr42YKqVDyYHQqhmHKqTx2RIueyzRrEI1XJ1oUaJNcrDcLFGo7zwkWXq7G3VsFstLfLmDoKj2VIqwG5GvZ2HOx51pmspIZFngEbuEMZWRmQAFgSQ4ViDa0Rp38O4rcT8DoVsoxy7oHleXKudMQStMZWVKLKw8DRmvAKCrE7HckYYcvkzTIV76KQMW3Qq6kVzvUzNzJbw9B0x5m8jJHlJC+mXUWlzC0RrWvEsZ1eEqFFar1ad61EgZwmOVW0fOxQmMW1qdUhkJOhq1spDFi2xGrauQbdqxA3JcJzmQ8eRK5nKSeMQyPoYWLtXO3LqefUE74Cca7fHMaI48udetWEV62Z1OpQQq8lYBiosmqIXc46TwyIqNNCgNOlDaqAAFocvZAFjyxdESi2oA9TtZ9+DqV5QHCszJnMjnUzGbj1yN4zrohrFGiNlZQa29nbaqvqHZPi75uDvWREDOwUK2rwg0NXk3Qj47Xi/2h4TDmojDKLHMEc1NbMp6Ef6Ha8ciy+Xk4dn4osw7rCsgfUjFVbYqr1yremHOtQxWJr5Aaf4rZYdykmpvbVXQSEKyeJvYui2qt+Y+GD/yeDMZcKFR4WUaVA201tXkR6bgjBTPcPhmBEiI9qVsgEgNVgNzF0OXkPLCB/wCmM/lInOXzLIC5+ZCiQhS9Ag8i2k6jQHX34lZSVgCuzGREHEpoySyQozXdezp0k0QLAet9tzjoiOGVWHIgMD6EA88LEvAsvkjAzsZHec95K96mJikYAAHe2VaXeyeprBDMcOSYiJtaKiL3aaqMbnUVY6TzULQFkCjzvFTqWRIpz5p82zRRqq91Iko17iSMUVNDlqtiOfsC6vacxyLnH7oLpkjRnY/QKFl5DnqGw8tJO9UY1WVsxE8ele+ywMp+oFIKkCqs94wF+V76SCZ1KgZ2pRVsx22Uc/gMDdYFRV4fkhDGqCttzW1sdyfiSdsJvbjtC4Z8tGCgGzsdiwI5D+n16+7nPxD+ISh6ihLL9Zm037hpNfHf0GLGbXL8Th1J4Zk5WPEvo1c1Pn+djFxTWWI55kpgjqWUOqsCVPJhe+GPtDwSOaP5VlACDuyAfaQOhHVfj713O5Z4nZHXS67Efvpi1wHi75aSx4kPtJ5+o8iMbfKJAZOC2Q7QzRoEFMByvmB5YLdoeCpKvynLbqwtlH3kDofMYUqxfpmskZTwWFjJIAskmgBvfphi4TwZgxVd5R7b81g9B9aT8MMOS7OQxlyrMGewpHOMHY6Tvv686+NmcjlY4kCxilHT876k+eOefLapG6iAJOHPlKlg1MtfOxncv/WL+l1OGLh06TIrowZTyI/A/pidVF4BZrLtk3M8SkwsbmiH0fORR+I/Lll3b2PWhkg5mv1xZE4HMj47YW+O5ObNQocrKArbncrrFfWAvbyPx5YXE7AZgnxPCP8AmJ/yDDUFWXQmzqUMgPKqwi/xWiJOXbns6n3+Ej8/swNH8PswK0SxX5+NfvCnGmb7HcRKgMwlA3C96T05gPQvFRUU7sDqnBJxJl4ZPrRoftUYj4xx2HKprmar9lRuznyA/PYDHMcn2jz+QCwMFAUWqSAGgSTsVYGrurJxb7PdmszxGT5RmXIiJ3bkz/0oOQX15eVm6XRmxm2Z7VcQzspXL3EljZCARZoF5DyJPlV8gCcPOZzsuXyqLLIHmjFSS7UGrVWojwsUJp2XSdJsreNpstDCi5eBNK6wuqNvEjbb8iSwDBjqIJB8tRWXNKsMUhDIJk0FyqgmCJ3CuyBgTpCiRxdi9Wx5YGIxtpERQnyiQd6NYtE0jS0g07FzqAIVh7XOrLWuHSd4ksIRIp7+dRvGpDmjIL/mKwvTflpNaSMUpOFqjRQIzNE4LwMpBkyrKPbVjziOoCt6LaaKtSsPfd2qtIUMmmi3sAkC2oEkhdtR50PdiGNMA5KMwO8cbB4oyipI/tK5NGMsF8brsVbfTZUgtVnIJwgBHiUgHrve2qt6uqVN2Y897IqCBSkhcKsQRtQRmkjKVuO7UAH10gE7jqcVJs8IZ0AYNA4jqcBnCM4KqGO4dn2CvZNaQ3MazYFvOZPRUkQUqo0qNgEXZRGAAAsd2z8ydIHRdNlT3iFNTIx2bQw1RkNSkUSFNAEAjfkQbON3BFhAyhhpHPWT4i0gFXYsHeif+W6MLJqiiXTGiAFAtHWauwRyTe+YZ28tPizsszP5aeSPu5pozE9qyxxlJJhe6El2CgjZqF77FbwQSIrrZQzsAdKjTa7atIshLskCzXIXzIjlZY43lfwqisWbnpQEsxG+/WjXlyretmO+A1aFIl0g5eXS5jPMkaT84QoZmS7Onwnai0Jkn+1ZO5ZhFrcHwqoPiBajandWTk6+m2xxNldS6g7mTUdQJGkqDzU7DYH2dgaq9xZljFAb6id7Jv4k1vQ67EigbqzXk8QO7FRy3rXte2/Q1v8AaNsNiQL4v2jjilaBFLTGEyRA7LKfF4Fb63h5V6c9sBO0EUPFOHd9FRdF1r5qwFvGfeNvL2Tiz2siyeYidcw7QvATolVHAjYAHQr6dLMfD4AbsbbjZUyPYTPvcgzCxpMLkNyI5B5h4gACbuxqo7m98XFJJPQDN2N43ryeVB8Uh1LV/QibSXPU0NI9SRyskMebmRFZ3YKiiyWNADnZOFY8Ejyc+TMZJBLQWfJo2cbcrMis10ParoMWOIrN8ty2t/mHZ0EexBZE7xHP9WpTXkFHUnCaTdoRV7TTq8cWaik1Rwuko07qQGp2vrS6gB7/AEqfi/DTM4eHMGIj5uQqobUosgAnkw1NTC61HFf/AGfL3uagjCCF7ezuAZUKtHpqvaBc79QK3sG1hjgiCrUcca9eSqPP9ffgbpYA1ZY4wWOlFVQCxoABeVk9BZ+3Cd207Q5eTKyRwzqzFlsC91DWelHkPhgb/EbjPePHGj3DoEgIOzliQD8K+BJwnsuNIQ8slskz/DpodBlRkDi1JHMfr6c8a8PzzwuJIzpZfsI6gjqD++mHPs9xiPNxfI80LaqRifarlv0cdD1+21fj/BHyr6W3U7o9bMPyI6jGqfhkjbmYYeJwB0pJ0FEfVPkfNDvR6faMIOagaNijgqymiDzH78+uJ+G56SCQSRmmH2EdQR1Bw4cQgh4jCJI6WZRRB6f0t5qd6P8AqMHb9AKPBeNPl2NeJD7S/mPI/v3VOIfOyM8cbKjGwACffyFc7xXzETIxVgVYGiD0xvBnJEFI7KOdAkb416fKIsfMvxmSMgZlAgbYSKbS/W91/flhjhQEXeFaWVp7hj/l8pJKv3qvmfXpi3wSUxO+XJJCgPESd9BNV/wnb444msX5OkZYlAOLIXlgWX+zF+CYViEwaAskbZFy8YLZVz85Gu5hY/SUfV8xhlHn58sDOM8diyyanO/0UHNv9PM9Mc5zPaXMPmFn1Uyewo9lR1WuoPU8z9laqLmiNHXYr64Edqe1C5SPStNMw8K/VHLU3p5Dr9uPMp2gWXKPmI1t0Qlo+qsBdHzB531GFHsh2ekzsxzGYJaLVbE7d631R/SOtegHoowrMvBTZd7FdmHzb/Kc1bIxsBucp8z5Jty68uXPok+aBPcC4mYfNkrSvoI1KoBBIqgeWxJU7EgZmc00hWKIDQ1UwuqH9NUU2AK2LUkgjw6t4ssNKwn5mY26bApaSMwVTvqRCdQS1OkjYbgDd5YqLDSpCHOuVCgZJJo11JGGtlDarsR6gQaIUXekWMb5qWSTQNBXOIRokVWMTKSNTa/ZMTAbxk6gQK3CtjSIvK+lViR4iTPA5bTrY6llDKD3indlBABJ3IZdjWUCwRRRaiQiqo2F0KXVXRRtdchhN0KilkI0SO4ssIJnJDKgRSSoJJBNK6b2CAfaOwNga5iS1aR3HdmgWLUNJbZtSkhGQmw4IsbGiNQmzkJUs0rOYwNVruTpsgBALDruQyjcWCDQOBLGbNPEFlUFDdaVbwGJ9MgYELLBIdIKhRzq1IFLYyz32YkzNIp1Q0NOrSYjTAF1DhZIpAQwZQSNBXSDurFk+DwRKmxqNmKamNK0jc9N6Qd6FDbUarUbqcMRctD7KxmgzqHZ99O6qzbkACgKFADYYieSbNalBaOJwQbUWNLBWAYWAT4qNmxpK8iTN2MsZtD3kiqo8IVtCj21a+Z57Mr2o6EeZDQsiRDykci7IJFgkAgdBRqgNlJ2x7nc5ozdpHJNJ3Z1KoHIsugBmKoANLnc/SNWTQqwcVjeYxvHLlZSGYrIFYuoF6kYFkYA89NkeVbrNN6K0EI4bAVmvoT570VsjSxqwfLfYdNcrk1Xu95HMPsK5BCGjGSCBbHSxUaix8R3u8bLTU6Ett7PIEEgnz3PPbfdT1GraNwwWj1o7+yOgNUTVc9ug9Q0Jm0tOKJOi9zyZzz5VdXsR7761DnM7HCjSznSB6EmzyFDcsSSB5k+eKLdoalkVMtPN3J0yNHoKxtVlRqcF2AI2UH4k7WP/UOScRjvY2aU0qUS5N1RjrUKN3qAqt6rDaYihHwZ80TPmgY+sEIq4TVCR+jTbDzCVQ64jHGZWlGXjjV5kIM7XUSrV3Yshm6JVjcnYAkpxt8yxWHLjR3gOqc0REBzpeZc34b25npWBEOahgVYsqLVZdMsjK5UsbDEykaGfXQYlvMc6GHsR721jPyVnQW8LLMvvjYOR8V1D44WO2/azLNHGsRMjCVJFKNpNC9VONwaJS/Nmr2ThwzM0ksD90FElSINQJXWrMnvq1P29ccDzeWeJ2R1KuuzA9D/AOOvu6Y04le/AM7vwHO5aaFXywUI1WAKKsFC0R0ICge4DHMu3vaWSeR4FBjiRqIIpnYHm39PkvuPlQjs7x6XJyh03U7OnRx+RG9H8jh749weLiUC5jLkd6BseWquaP5MOh6e44pLplbEIPZzPRQ5hGmQSRiwQRq039LSedWTXqeuDna7swEX5TlqMDbkLvoB+kPND93u5KUyFWKsCrAkEHYgjoRhl7IdqDlm7qTxQNzHPQT1A6g9V+I3u7aexCub/O/0w98D4tHnYjlc1/MrwtyLVyIPRx9/2jA7th2ZEXz+X8UDbkDfRfUf0G/h7sKoJBBBojcEbV5G8PEkSXuNcJky0ndvuPoMOTD9fMdPsxBw/iDwOJEO45jow8j6YcuD8Sjz8XyfMj50DwsNtVD2h5MOo6j0sCeDsfCIHjJ1SN/vK9kg7UL2Hnvv9lHV7gCeI5eLPwd9GNMqmt/T6J/EH1wJjyWTiGmd9UnNtOuh6eHy9d8U0zE+Tkddg3JgdwfIj8QfXBPgfZ6KaISO7FmJuiNt63sc+vxwP0rLwCzpB7ISxhB3ZXQBtRFYh4ae+zLSrvGiaA3Rm1amo9QKr3nES8JgZgWhW/s+4bHBCE6fCAAByGwFVy92OVtLR0U2EwLG334o8c7QJlkoeKQjwp5ereQ+8/bVyNCV/DC3xjshJJMGiPhkNuWPsHrz3IrkPhsORxqLl6hSbSwBMjlMxxDMH6TH2mPsov5DyHX7Th2z3YWM5ZRCKmQHxE/zPMN+R6YOcD4WmWUIgAHU/SY+ZPn+xgtGfuxrLkbeDOjjXCuKS5OfWBpZTpdG21DqpHT0PTHS8pxj5Vo7rUImG5VdwwolSbKrW2zCmBJB5A0+2nZUZgd7EB3wHL/5AOh/qHQ/A9CEHhHFHyzk02g+GWOypYA8rFFWG+/TccicN1NY2GjqGVzHd3HCuuXm4KlFmCeGQRtsgYE3XK7G1lhLl43li7tLkiJBilZtMmXINENfiLxkUOp9lq3Y1OCl5IwYHEkZWopSw1RKxBdXU+1IKAB60L6ljeak7twVJApmcL3e9FPE2qjsFIsHlfpWesD2EoIRGpCeJjbW7G2Yjmxq+lbDYCgNqwNzmaS1aQMw100ZVnkjbQSO60KWN0DQ+jbAgAjHjS6FErFlYHdghk1pe4ZUvYc7ulO4OkkGnlommlXVrAXWwIUoqEkBNEqUJY5FNkaietrVAS9wCM2VbMxo2XkDQmlBdmDwsjV3qMVL94N1aN+fIkDUG24jw+OOF2UAFeRoDTqcGTTpAYaj4qG1gVizwzLGPvC7KZJpNZoaVvQiUoJJ5ICT52duWKfEIZA/ePuqaWWwKUa6YAjmXQdeRPrhXbHWDaSZp5E2UFyWTVzVY2VZLokN4ite47jYgnmeIJCBDG0XftRjiZ9JOuQAsR7WkFiTXQEDEebdYUQoqKdSRIzC9Otgovqd25Xua33vATiEY7yTLZpiySsrwzrStHIbCgkeywZGKNyNafIFJJgEeGwZl5u+DRoZQVzEbEuFMbMiyRH6raTs1DcHnYN7tRlg+XDDaWF1eFuRDhhpA/v+wR1DEYk4JkJFIaZomkCCNWjQp4RR3tjuaG3IdOZx6nDFWQO0kj72iO9pH/dFe+i1kWQKG2E92M3zeUKN3iCwNypuuTXsASbu9gTd/XY4qzZmVpWWEKGVRraS2SPVTAaFI1yciQGAA0mzYupn+3fDoXKvmVu6OgNIB5glFI+/EXCOIRTjNJlp4+8lJeJ1INkxIm+16lZd1qwug9cOn7ADeNcL7h3llzMoimcd6sGqK3IrVpti10NWgoaBO9HA3NZCTLzSPDeQhJjjICu0mYViTqVmVz3wprUKTtuapsGUiObaTLtIyNHqWpRrbQ8arKFcNpd0LUHs0JAGF82TjfDos1G0ZYhhuro1PE9EBlINggE+8EjkcUrWyWRcDePuE7p2dBYDSFi5IYhgxfxagbBB5VXTASRZctCMsIhMHZkhNmtL6nPe7UNIJs2dVdCawLh7zJ5nQrxw5eIK0vet3YnLjS8oYqzM4PRpCbAFCw2GTIcXGYchI5e70/zWQopN8l1EOb52Fr1wqoANJOYRFlcuTJKGDSEgbIX1Su5NBS51V1JO2wOKHafgMXEEcx+DMQnTZrc0GCMQSCCGBDC6v3jB/L8Pjy6N4uZLySOd2PPU7H0+AAFUMCuHM7uczEBDlwr6RoYmcsQxlKKQa8NKSCx1E1uLIvNjejjk8DozRupVlNEHYg4JdmO0MuTk1LZRv5idGHmPJh0Pww/drOCDOZdMwI2TMEKAApJOqvC4oEAXeogV1FWMcvzMLIzKylXU0wOxBHQ43Tsg6J2r4NFxCFczlSO8rny1gfQbyYcrPu5VXM2QgkEEEbEHYg+owb7N8dfKyWPFG3tp5+o8mH38j6NfaLgkWdjGZyxBkIvbbvANqPk45b+49CEpOOHoexd7JdpjAe6mOqAkjz0Xz/4d9x8fMGx2h7IsHV8quuOQ7AG9BPr9T16fZhXiyzM5QDSepY6Qm9EsT7IHr7sdY4Jkfk8CRrIXoXq5jfy8l8sOb6ci2V+z3AY8rHt4pGHif8h5D8cV+IdpMtE5RpLPUKC1b9aFX6Y27X8QeLKuVNMxCg9QG5n31eFXsz2ajli72UkhiQqqa2Bqyed2MJJNdTEX+MR5fOxkxyKXX2TyI9Cp3r9+9JaSaElNTIQdwDW/n/rgzx7gTZepYWJUHnfiT7OYxayfHcvIoOZVTINrKarHny292NIuljKJavYxJIuKXFOMwwlQ25JF0LIHmfTGkWY2+PlgB2i4QQWmSyp3Ycyvr7vw93LnhGLlUjedpWh+izKkAjxKeRG+x/XBHLTbdarHN+yPHu5YRSn5onYn6B/7fPy5+eOkRnqN8KUHBitMswy3Vb/DFpMUUxKJOvTE2FFzvK68sKHbnsv39zwr86N3UfTA6/3h9/vrDMGON1m3wRk4ux9NnJuy3aOTJyXu0T/zI/P1Hkw+/kfMdLi4jG6CTvHZWNxuiM5Y6TZCKCVoAh0IqwKomipduezAOrMQDcbyoOvm4Hn5+fPzsD2U7QNlno2Ym9oLVqeWtL2DVt6jbyrelNdUSarDOkwSz5h1KFFcUyPz7sUurQQAJ4JBpNEggnfcDSe4asUOXtRoXVbAEsFYtT1q3oNZPx92KWSmhWKOSIa0CgRsviYqxoizvzAJB3seePI8uJWdXLBGe6FqJBqLKAQKK6Vdj56xeMbseiUTsLlkCMVIXTTAgoplOk77gFhRoMV5gNQI8Z4hCumKXlLQvS2gW1KGbkpY3VkWRipxqeNo5l1apIV1lUNuoKnfT1tSdiKOKy5QeDRK2Yy2Z8LpK5kHiVmDox3ogUVut7FaTYBDxNDHLIrB5stmBcka2zxuCAXSt6sx2o3B8Q5GyuS4AdEi5mV8wJVVKcKpVF1MB4di4Lk69jYHKsVMnko4JUDu8suh1idtZqIMGKk7rq3Uati2kXg9NIApYsFUCyTyA879MS5eB0Q8D79FaObxmMgRy2LlQiwSo3DryboTuOeyn/EbPz5jMR8NyxoyLqmbfkbNE9FCgs3naj0JF/4gcOD6TmPIWEcj/mC1XqNsa8PKf7VeYFXXM5cGFwdQbQVEigg8wFQ+6/XFK07aEFezPZDLZNQFjDyH2pXALH3c9K+g+NnfFft3koo4GzfdRs8JQsGVSJU1BWjcEU3O1vk1V1u72q442ViE1Kyqy94p2LqTpIQ3WoWG35hSNuYgz+Wh4jDERJqy5YOwX/egXSE81pqsVditsC3bAhbMxuqz5YiKBIiFm0+CNS3iWKGvE5KgWRQpaDWRjzPcQMcEtwyws8ZqUlNcjLSAHSSRKwbwirJ22IrBrOZFWi7qtCjTp00NBUhk0iiNioIFVtyOAuagqZFMuqTSz97LpPdqCF+bjAVAx11rokDndgYLEV2WD5MjztoHeGWDUzO0QG6nVZOy+JrJUaiCa3wBy/E5chOFzLFgYwZGMssqnx7zm0OgmiBEl3e5AAOCMztPIgMqvCdcRlalM8cgR2RAAAzfN0zKNOi9Nn2TXFMhDmF7uZdSBg1amXccjakHr+6w7Swwo9mjizEY1qHjcBgGXmNiPCQCD8AfsxU4pxAxaQqNJJIajQbAmid2qlAFkk9AaBwNn4rBltcWXQvIDbACRlDEcnkptJIrmdtrob414H2rTMtGNBQSau7JZWJKjUQyjdG0+IbUR1wuh78Ds3mPyRWlYibNz0BsfGeiIoBIRRZ67Ak2cDu1nAos8GeE1PHsQQVLdQrKwBBrdSR18uRiPLLDIZpnMszkqhCk0g3CIig0KosepsnYCqzTFJnmlVlaYLHFEo1PSamtqNA+Jid6UAb3ik/JBxyRGRirAqwNEEbgjmKwf7E8QzCThIl1o58adAB9O+hA+3l5Uydquz6ZoCRG7uYEBi+2oHYA+tciOfLfok5yaTK5gItr3Lhh/WRyZvOwdhyAJHmTrFqaBqhs7adm8xLIzxCMqatF8LMQKBYnZj5bivttZ4RxyfJuUIOkHxRPtXqPqn7j646TleJLLGsinwuL93OwfcQQfdjnHazjK5mVVjWwmysB4nJr7vIYXG3L0tA8DdnpI8/lH7o2diAatWG+kjpdVfLfCz2R44I7gl8Is6SdtJvdT5b/AH3gRlpsxk5A2lo2rcMCAy+RHUYN5/h0WdXv4Dok5Oh5X6+R9eRxXSkqeich3iJXSdZULXivlR5/djmW2CGY4Tmx4WjkroOY+41i7kuy0jLbOEPlz/A4qPTDbE25eA7AoI3PXF6Jul8/vGBevb974t5Yit9sckjsSF/tFwXuiZIx831H1f8A6/hgn2M7Td2RBMfAdkY/RPkf6fLy93I0JFI+sDtVc7wp9peB9ye8jFxMf+Q+R9PI/D37cfIprpkZThWUdRxsI7Fc8I3Y7tMPDBOfRHP3KfyPww7xSb1jKcXF0xJkqKN8bqpv44wj7MbvzGIaKswD4+uEXtJ2MPfCTL6VjfeTUQFi6lv7uxNdD6HZ3zMyopdmCqu5J2AGEjiM+a4nqXLroyy9XOnvWHn5+i8hzJuqvitO/ApHvZ6fvJEyuUkdIIj3kkt+OVgRyB9lCwG3lzw8ZzODLwLFbrsq9+EBWO20gt0BqzenTdXVjHHcjmJsnOGAKSRmmU9R1U+YI/IjpjsfA+Lw5yHUtEMNMkbb6TVFSOoP3jGnIqd+CURQ5NmVV7xvlSa3hmKVrTWQNZACsGBTUo33VqBoiz2ciy51usAimVisqb+Bz7VDlTDcMANQPwxZ4dkFh2DyOKoa21aF6Kp8vfZNCyaGNczl4lk+Us/dlEIc2ArJz8d89J3B5jfzIxnd4HQUvpvhL4pG/Es62U1Fcrlgpm07GRzuF93QeWljzqiOQ7VJMbggzUqA7yKihD7tbAmvdeB3BuJpluIZgSGo84VaNmGmnX2ka60t4rAPmv1hhxi1b8jbsccvwnLxx90kMapXs6RR99jf3nCbmuDx5XOxQLqGXzZZ0VWIME8YvXGfo2CB8aNgVgt20zWay4TNQuO7i/mwsQBIpIGzc9Q6D7L3DbZXLw5x8rngXGhG0Idh4vCSR5jfcbHbmAMCxlgVZuyU0+ZjbOZnv8vEPAlaCx/rC+HlVkbnyAwL4rxlxmJsvwyMQRRkHMzRIGojwsVjutgDekam0n6u70H9/uwq9le7ycuYy8zCN3naWJ2bSJUYCqY7Flo2Ol4IybBqi8+abKRxzHNyZmF2RW7zQbEhoPGygcrBo6gQDW++LedzyyMw+TmVYX0sfASGpWJVCb2DDyPkDta/2g4NlUePMvPpyaOZO5HiVpDuO7A28RBJA/qqtTHHmW46maJm+QTmMjeUadRUf0hgzqLOy6utC8DV5EiccSIdpEVJJTqLTs47uCK9S3taUoW4/CzGzy3BbJ5ksoYq3QBpAEMmw8WgezfQGj6YiiyeW+SaUeob71XBWge870EWNNaq2qq2wIgmaV71DMvqbQ7OBDGAdtAVfnJNNEkA6SSNS9VVjssZjgs+qcQzrHHOS0gZCzqzKFYo2oDcAcwaOBuWzBhzO8Mcap80WMRUpCqeCQ5knQQdKjR61zGGHh2dZmkRwupGAJQmjag1R3DCxYs8wetDTjPDVnVbA1xtqjJGoB62JXqN9x+HPDUvDJaIW4xHKPmUMtEFXYFYtRYKKkKm+fNQcR8TabVHISqDYAafEuvTaFixWywChgOdCheoA/8Aahik0ZlTNItK/jJfxhS3dQpGA0YoeLY+E9RuSWOacr3hkSJHVlRwmt9Lal1FSaAYDbma3OKqidkc0bO8k00fcxooIV5B4mQ6g7BWKgChVk779BgBxzhhz0JnSMI6bICaaRR0Za8J6qLPPpeGTiMReRpMx4YIaZV2pyF1M7V9U2Ap6i99sSAzFNQCAncRm7HkpcGgfOlIB8+eEnWUM5Hl+JzRxyQq1I4plI5dDXlfI4ZP4fcPRi87DdTpX02tj79wPt88Sdp+CjMD5VlwbZQXStz5mvrDkR1rz5hey3HvkzkNZjcjVXNT9YDr6j9N936ouiR549wxMxGUOzc0b6rfoeRxzjhecky8tgHUDpZPrb0V998vXHT8tmVkGqNgynkQb/8AHuOB6cJjExnCnvDXqF2okepHX9TecJUmmDRNP4h5WMUu8UbE/fWB3aDtCsNolNJ18l9/r6YR8xMzsWclmPMnDjxOWWD5KGyNif188WcsG61540yU6SqGT4jyPkcTKpH6YxkdUXZby62B+6OCaw6hpYAqQQQeowIyz+uCsMlEaiBZob876D1/TGdZHJiL2j4Ecu9rZiY+E+X9J9fxwwdi+0ZLLDKfEdkc9dvZY+fkevLDFmMqsiFHFq2xH7+0HA/s9wCPLNqvW5J8R6L0A9fM46PyKUals5+mngbV5fpiLPZtIkMkjBVUbk/vmfLHuWbz53hf7bcEbMRgxsdUe4To/wD9h0PrXXEJJvIWDk73ib6muPKI2y8jIR++fTpvZw65VVRQigKqgBQBsBhY7CcTEkPcldLw+EiqBFmj6NsQR8cNKv8AaMLku6HED9reza5pNS0s6DwnlrHPSfyPQ+mOdcG4rNk59SghlOl42sBgDupHQ+vQ47RE2Fbtn2YGZXvoRU6j4SgdP73kevI9KrjnWGDQycH4xHmolliOx2IPND1BHmP0PXAjtflTMcrAbEcs/wA4BfiCqX0360fiAemOY9nuOS5ObUAaupIztqA6HyYdD/rjr+VzEebiSRGsAhkat0ceY8xuCOoJHI4JR6JWF2gnGFQKqgKoAVVGwG3ID3fhijx/ILMYkaISK76ZAf8A49LHVfMFTVEb7kD2jgZ2hzGakT5PFAys/OYkd2g56wwOrV9UEAgixdYKZbPvGEjkDyvXtJGaIHVvoqfQHfmB0CSrIC5P2TVZpHzDv8ggUOkbSPIGpd7BOwG4obnlfO/c/wAcgzUVZjKZiLKMV0yj2QAdiwX2U6dR+OGPN93mYHWyUlQqSNiNqPPkRvz5EUcK54/LkIFhzMXeoF7uOSMqRIAKCsjGwa2OxHv60nf2Gi1AvyCeBIpC+UzR0KhbV3bH2WRuqGxY6c/LDqUVxpZQw8mAI+/HN+zvCFy6nO5092Fsww2SIQxJoAm9RvZR8d+TF2U4pmcyXmkUR5dq7lCPGf6yfI/+Nt2UlmwK/aHhgzHEcvDIAMvHCZQvIM2vSVr4p8L88G+K8QjgjMrEKibe/bZQOp6AY24rkxNp3ZHS9EiGmUnY1YIIO1qbB+AwAfscJJFfN5mTMBeSGkX12H31WFh7DRDwDNyf7Mkle01PJItc0R5CTpPTmxDchsdhvi9keEoyElTGrPqjRHKmNe7VANcbfS06jRrfrzIni3FWzrnJZIBYgKmmA8IXlpWtq6bc+Q2s4m4bmmymYiyAHepo1BwrAoPEbJLsGFjppAsAeWKaEGJpe5EcUMalmDELq0KACNRLUTduOhJLe84ozuk0sXepaW8bRvRCy0rrY3U2gYhj9YdWxb41dKyKzSIfDp07bEEMGdbU8iLu6PS8UI4Z5Ce8jEeqRHJDhgBHpKqpG7EldyQopiN6GEqBmnCdYIklCxqCVjEmpHj1AFowzN84tjyqwdNgDEPaCUtmEiTvpCqFmihZozqJGhmk2AWg21862PQzmYFZlkcqBGrhgwBFNRJ9K0DfyJwCRopdcMchikG0MhVlYxN4tAYgErauBpPsqCOWKWXZLCsGTaTKCKdwzvGVdlN+0CLvqa69SMYJZQtGPVIBVggIx87vUAeZFEj1wB4E4hmeGKDQC51qFctGBsjtIx0lWAsAcrNXvg4+fimLRRy+MKbaPfQdh7VFQwvkfLlgayKwVDI0bJDEDJ3V98ygVZBNAlgAxY3Vmhz5jAPjvZpcwpzGW2Yk6kPhsg03ua7BB5/izhxEBBBHbBbGo6VNndiSSzb8yATZ3540yaLBEdbg0Wd3Ow1MSzH0FnYeVYadZQgP2X4F8mUs5uVxRAOyjy9T6/Z61+1nH+5UxRN843Mj6A/U9PifLArj/bB5GKwWi8tZ9o+76v4+7CmzE3vZPPGsYNu5CbMPXGuMOPMbElrh+deF7+DKev8Arhvy+YSVdS8j+6rALinDy/iHtj7/APXA3h2eaFj5HZl/fXGMorkVrZopPidPQ3T5oRKSx26fphdmzk2blULdj2QDWn+on88VpZJMy/kB9ij8zhi4OqRbJ15k8ycZ0uJX5LuXK8aGvhruABIwZwN2AoH1xpxvjKZZNTbs3sKOZ/QeuKuXzW+5354AR5f5VnJXk3jiOkLfOjVe7mT78ZQSdt6KljCI/wD1xmdRIEYHlpP46sM/Ae1KZjwkaZBvpvYjzU9fd0xpmeF5eVNPdKNtioCke4jCJxPh8mVlG52No46/6jqP1xqlDkVLDJfVHJ1mFVBJUAajbbAWeVmuZ254tmYXeFbsv2gWdaNLKo8Q+sPrD8x0+zBxzY3PLyxztOLplqmFFnseWPY5ieuBsYr6X24nhceeEOhb7b9mu9ueIDvR7Sj/AHg8/wC9+P2YVOynaOTKSEizG38xPPpY8mH38j5jqbzA/j8Mc/8A4h8OiRo5oyA8pIZB9I/WA896PmSPXHRxyv0siSrI8Z3tRlly/eiZaZfDVFrrlo52D0NV1rAyLN5gLDFG0nymSMO7ykaUXkzFCOd7BAB6mhuN7HdlFjCzzgNId0TonqfNvw9/JwzLWDRCuB4WoEr9vnW+IbjF0gSbBn+0Ysn3MADOX1EkuL3OpnckgUSSSfPYA4LMYpVVhpkF2h2YAi6YHp13wE4akeXQvM6iV2+cldgNZ6AdAtcl6e/ESZ75OilGg7oyBUSIV7bVsdVE72RQ2B8sS86GiHioWficcWZPzKpqiQ7LI/W+hPp5AeZBM9o+0i5YKka95PJtHEPsBI6D8a9CR5n4Yp1CSIrAfWANbcx5YX8nw+Dh0Tzyt3kh21VR3OyqOl9f0GGmnX+gaaC8PFHyGXV85JJK8rknSFIjOknSNwa2ry9w5zqh4hlLzEZgLWUINsoPsnodwaIPMe/Zf4bkHzTjM5wAjlFAfZRT1YHmT/56AWY+0EWV+Y7mdIYzp70gso6jxWdt/wANsU/jZPyxh7NZEZeBI9AQgeOt9Tctd8/FV78rrpgf2mz00ksOWysoQyFjJIpBKBdNjblz6Ubrcb4ox8UzM+ZlSN40hiC811GTWtgggitrog+XPArs6BC3yOX5qZCWgmSrYG73Iptr2IogVQKjDS8sTDs2fGTkijlzDyRy2NUpBZGFUSwA8But7o1vV0dBNVz/AAwu5HgCiRpppGzEjLp8YFBTsRpG3Kx5bnbfEOT4yiZo5RBqjVAAVs92QKKsSTtsN72JrCaT0PQSy0vyk2SndofEiuH1OOjEbBRsa5na6Ao7doIdSFw1Nsmy6iSXGihYpw9FWJ2J32vFThGSgy+pIQygmzqNny2PkPzxvnT3zGIkiNQNdbFjzAB+iBQNje68jgtXgTT8kfEgk/tqoYNpBDBo3YCxFIQLAJPIirO2+xr8NzzI6pIrAoVQpGFSONpACF0BiXoUdW9b11qbMr3eXaMtrtdESgKpJIpQAoG972KAq9qxW7TcbTK04UNOy6QeWw3s+YB5D1NdcWs4IaC/Es/HCpeRtIH3+gHU45h2g47JmWPNY7sJ+beZ/D78U+J8TkncvK2o9PIDyA5DFItjWHHQmz1rxrjzvMXOHcOeY+Ggo5seQ/U+mNNbIu9FaOIswVQWJ5AYMQdnHItmo+Q3rDHkOGRRABNzW7Hmf0HpjWckHrjGXK/BpGCeyiPawtcZ/nP7/wAhjMZg4e4v+R2oI8G/lH+8fwGCEXtj99MZjMZcvczfh7ESP/bf/wCL88T9mecv+O/4DGYzCfb+kZru/bD0PT4YF9vv7On+IP8AK2MxmFxdyHyaFbsr/aovef8AK2OmvyxmMxX8jZPFo3Tk3uH44sxezj3GYwNGVJuY9+FTjH/5HLf4f/fjMZiuHb+mE+1fY6w+wPj+GMl5fH/qOMxmMxoCdof52V/xj/kOKfE//wAll/7j/g2PcZjaGv0zN/8AUMafmPxGFzt5/KH+Mn/VjMZiOLvRU+1hfMcm/v8A/Vjzi39km/uP+BxmMwo7Q5aYD7Gc/wD+vH/nkxnaX+15H/E/6kxmMxu/8n99jKPYN55P++pwg/w8/wB//wAP4nGYzCj2SG+5Dc3NP7pxSy/9qk/wl/zvj3GYiPkqRXf+3R/4L/5lwrfxB/tQ/wANfxbGYzHRxdy+jCXkW2xG2MxmOlGUjzDlwz+zp/dx7jMZc2kPi2Fsr09wxUzntY8xmOc3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st.depositphotos.com/1906401/5047/v/950/depositphotos_50478787-texture-with-hand-writing-abstract-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21" y="664429"/>
            <a:ext cx="3277210" cy="3197200"/>
          </a:xfrm>
          <a:prstGeom prst="rect">
            <a:avLst/>
          </a:prstGeom>
          <a:noFill/>
        </p:spPr>
      </p:pic>
      <p:pic>
        <p:nvPicPr>
          <p:cNvPr id="2058" name="Picture 10" descr="http://vlasti.net/ext/thumbnails/news052013/166523/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0714" y="2335824"/>
            <a:ext cx="3524250" cy="2466975"/>
          </a:xfrm>
          <a:prstGeom prst="rect">
            <a:avLst/>
          </a:prstGeom>
          <a:noFill/>
        </p:spPr>
      </p:pic>
      <p:pic>
        <p:nvPicPr>
          <p:cNvPr id="2060" name="Picture 12" descr="http://yugs.ru/images/novosti_goroda_i_rajona/2015/04/con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236" y="563073"/>
            <a:ext cx="3057525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67" y="5085184"/>
            <a:ext cx="5890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исследовательский – информационный – практико-ориентированный - творческий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6" name="Picture 2" descr="Генри Рез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738" y="2720121"/>
            <a:ext cx="3333750" cy="1876901"/>
          </a:xfrm>
          <a:prstGeom prst="rect">
            <a:avLst/>
          </a:prstGeom>
          <a:noFill/>
        </p:spPr>
      </p:pic>
      <p:pic>
        <p:nvPicPr>
          <p:cNvPr id="1028" name="Picture 4" descr="http://obninsk-project.net/img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729" y="281354"/>
            <a:ext cx="3413760" cy="2283619"/>
          </a:xfrm>
          <a:prstGeom prst="rect">
            <a:avLst/>
          </a:prstGeom>
          <a:noFill/>
        </p:spPr>
      </p:pic>
      <p:pic>
        <p:nvPicPr>
          <p:cNvPr id="1030" name="Picture 6" descr="http://www.bibliard.ru/linkpics/1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342900"/>
            <a:ext cx="3810000" cy="6286500"/>
          </a:xfrm>
          <a:prstGeom prst="rect">
            <a:avLst/>
          </a:prstGeom>
          <a:noFill/>
        </p:spPr>
      </p:pic>
      <p:pic>
        <p:nvPicPr>
          <p:cNvPr id="1032" name="Picture 8" descr="http://papermodels-ua.narod.ru/htm/ship_files/kras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75" y="905608"/>
            <a:ext cx="2857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Атрибуция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Внимательно прочитайте предложенный  вам в этом году для выбора реестр проектов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В течение 1 минуты вам нужно определить к каким видам проектов относится проект № 14 в реестре групповых проектов</a:t>
            </a:r>
          </a:p>
          <a:p>
            <a:pPr marL="514350" indent="-514350">
              <a:buNone/>
            </a:pPr>
            <a:endParaRPr lang="ru-RU" sz="4000" dirty="0" smtClean="0"/>
          </a:p>
          <a:p>
            <a:pPr marL="514350" indent="-514350">
              <a:buAutoNum type="arabicPeriod"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60741"/>
          </a:xfrm>
        </p:spPr>
        <p:txBody>
          <a:bodyPr/>
          <a:lstStyle/>
          <a:p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такое проект –проектное образование - типы и виды образовательных проектов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81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1149790"/>
            <a:ext cx="10515600" cy="2489703"/>
          </a:xfrm>
        </p:spPr>
        <p:txBody>
          <a:bodyPr/>
          <a:lstStyle/>
          <a:p>
            <a:r>
              <a:rPr lang="ru-RU" dirty="0" smtClean="0"/>
              <a:t>Как выбирать проект?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Критерии выбора проекта – Технология выбора проектов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93344" y="480021"/>
          <a:ext cx="10515600" cy="56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552450"/>
          <a:ext cx="10515600" cy="56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552450"/>
          <a:ext cx="10515600" cy="56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200" y="552450"/>
          <a:ext cx="10515600" cy="562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Выбор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Определите для себя 3-5 приоритетных проекта</a:t>
            </a:r>
          </a:p>
          <a:p>
            <a:pPr>
              <a:buNone/>
            </a:pPr>
            <a:r>
              <a:rPr lang="ru-RU" dirty="0" smtClean="0"/>
              <a:t>Запишите темы на </a:t>
            </a:r>
            <a:r>
              <a:rPr lang="ru-RU" dirty="0" err="1" smtClean="0"/>
              <a:t>стикер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Наклейте </a:t>
            </a:r>
            <a:r>
              <a:rPr lang="ru-RU" dirty="0" err="1" smtClean="0"/>
              <a:t>стикер</a:t>
            </a:r>
            <a:r>
              <a:rPr lang="ru-RU" dirty="0" smtClean="0"/>
              <a:t> в центр рабочего круга</a:t>
            </a:r>
          </a:p>
          <a:p>
            <a:pPr>
              <a:buNone/>
            </a:pPr>
            <a:r>
              <a:rPr lang="ru-RU" dirty="0" smtClean="0"/>
              <a:t>Подумайте на досуге и приоритетах</a:t>
            </a:r>
          </a:p>
          <a:p>
            <a:pPr>
              <a:buNone/>
            </a:pPr>
            <a:r>
              <a:rPr lang="ru-RU" dirty="0" smtClean="0"/>
              <a:t>Послушайте в субботу представление проектов и задайте вопросы руководителю</a:t>
            </a:r>
          </a:p>
          <a:p>
            <a:pPr>
              <a:buNone/>
            </a:pPr>
            <a:r>
              <a:rPr lang="ru-RU" dirty="0" smtClean="0"/>
              <a:t>Сделайте свой выбор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Приказ ректора ЮФУ № 311-ОД от 31 июля 2015 года «О введении Стандарта проектирования и реализации образовательных программ Южного федерального университета»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Поиск и выбор проектов для образовательной программы осуществляет </a:t>
            </a:r>
            <a:r>
              <a:rPr lang="ru-RU" b="1" dirty="0" smtClean="0"/>
              <a:t>руководитель программы</a:t>
            </a:r>
            <a:r>
              <a:rPr lang="ru-RU" dirty="0" smtClean="0"/>
              <a:t>, который </a:t>
            </a:r>
            <a:r>
              <a:rPr lang="ru-RU" b="1" dirty="0" smtClean="0"/>
              <a:t>предлагает их на выбор студентам</a:t>
            </a:r>
            <a:r>
              <a:rPr lang="ru-RU" dirty="0" smtClean="0"/>
              <a:t>, и, с помощью </a:t>
            </a:r>
            <a:r>
              <a:rPr lang="ru-RU" dirty="0" err="1" smtClean="0"/>
              <a:t>консультантов-тьюторов</a:t>
            </a:r>
            <a:r>
              <a:rPr lang="ru-RU" dirty="0" smtClean="0"/>
              <a:t>, </a:t>
            </a:r>
            <a:r>
              <a:rPr lang="ru-RU" b="1" dirty="0" smtClean="0"/>
              <a:t>распределяет</a:t>
            </a:r>
            <a:r>
              <a:rPr lang="ru-RU" dirty="0" smtClean="0"/>
              <a:t> обучающихся по проектам.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В рамках осенней НАМ </a:t>
            </a:r>
            <a:r>
              <a:rPr lang="ru-RU" b="1" dirty="0" smtClean="0"/>
              <a:t>происходит выбор </a:t>
            </a:r>
            <a:r>
              <a:rPr lang="ru-RU" dirty="0" smtClean="0"/>
              <a:t>проектов; определение целей деятельности и.т.д.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049" y="1846906"/>
            <a:ext cx="11066352" cy="475044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Представление проектов (1 человек – 1 кафедра для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Время на представление – 10 минут на кафедру/программу</a:t>
            </a:r>
          </a:p>
          <a:p>
            <a:r>
              <a:rPr lang="ru-RU" sz="2400" dirty="0" smtClean="0"/>
              <a:t>Структура представления – количество, типы, специфика проектов</a:t>
            </a:r>
          </a:p>
          <a:p>
            <a:pPr marL="0" indent="0">
              <a:buNone/>
            </a:pPr>
            <a:r>
              <a:rPr lang="ru-RU" sz="2400" i="1" dirty="0" smtClean="0"/>
              <a:t>40 минут для бакалавров</a:t>
            </a:r>
          </a:p>
          <a:p>
            <a:r>
              <a:rPr lang="ru-RU" sz="2400" dirty="0" smtClean="0"/>
              <a:t>Вопросы руководителям проектов </a:t>
            </a:r>
            <a:r>
              <a:rPr lang="ru-RU" sz="2400" i="1" dirty="0" smtClean="0"/>
              <a:t>(в свободном порядке студенты перемещаются по аудитории и задают вопросы присутствующим руководителям проектов).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проектов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Запись на проекты во время представления (второй консультационный этап) через листы (само)записи.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55574" y="3429000"/>
          <a:ext cx="7904427" cy="25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809"/>
                <a:gridCol w="2634809"/>
                <a:gridCol w="2634809"/>
              </a:tblGrid>
              <a:tr h="47818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Название проекта/руководитель</a:t>
                      </a:r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8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Иванов И.И.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курс</a:t>
                      </a:r>
                      <a:r>
                        <a:rPr lang="ru-RU" baseline="0" dirty="0" smtClean="0"/>
                        <a:t> Д\О, 2 гр.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роспись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781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4781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4781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До субботы на одной стороне листа форматом А4 в свободной форме (можно в печатном виде) изложите свои мысли по поводу отбора проектов из перечня:</a:t>
            </a:r>
          </a:p>
          <a:p>
            <a:pPr>
              <a:buNone/>
            </a:pPr>
            <a:r>
              <a:rPr lang="ru-RU" dirty="0" smtClean="0"/>
              <a:t>	1) с чем вы точно не будете работать и почему?</a:t>
            </a:r>
          </a:p>
          <a:p>
            <a:pPr>
              <a:buNone/>
            </a:pPr>
            <a:r>
              <a:rPr lang="ru-RU" dirty="0" smtClean="0"/>
              <a:t>	2) какие проекты (3-5) вы отобрали как приоритетные для окончательного выбора в субботу?</a:t>
            </a:r>
          </a:p>
          <a:p>
            <a:pPr>
              <a:buNone/>
            </a:pPr>
            <a:r>
              <a:rPr lang="ru-RU" dirty="0" smtClean="0"/>
              <a:t>	3) что вам привлекает в каждом из этих проектов: сходство и отличия?</a:t>
            </a:r>
          </a:p>
          <a:p>
            <a:pPr>
              <a:buNone/>
            </a:pPr>
            <a:r>
              <a:rPr lang="ru-RU" i="1" dirty="0" smtClean="0"/>
              <a:t>Не забудьте указать свои данные – ФИО, отделение, группа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проект?</a:t>
            </a:r>
          </a:p>
        </p:txBody>
      </p:sp>
      <p:pic>
        <p:nvPicPr>
          <p:cNvPr id="6147" name="Picture 2" descr="http://t3.gstatic.com/images?q=tbn:ANd9GcSbnFHjQxLW4rf6YcH92LdwCi03rFlAUFNlK0PyvHYxuDBH6opt6UQQfV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43063"/>
            <a:ext cx="1714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t0.gstatic.com/images?q=tbn:ANd9GcTC0QWYrCaPKj4Qglix_TDY1HvKp6NU3Pm1rgWzgBx703ORQioCJwt3-L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643063"/>
            <a:ext cx="2000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t1.gstatic.com/images?q=tbn:ANd9GcRevG-j0O-oS-z9c2_oi_yUmCfN83H_uLT7RuvUPupaBxZ4a45Z3WQaVA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7563"/>
            <a:ext cx="17145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http://t0.gstatic.com/images?q=tbn:ANd9GcQfw6XTrsbNwTlSQKTSDWfDUjR7ijbCMMAWmyOvohazaoLV3yMd0LKksMs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643064"/>
            <a:ext cx="1714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http://t2.gstatic.com/images?q=tbn:ANd9GcRUojhxOgEWgUF1PwA-szW11KndKmyEHVEoQd_zwKbxVy6RVyvzzKKcbK0tC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1643064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http://t0.gstatic.com/images?q=tbn:ANd9GcQph936t1HuBOD-Pu7U3RSLXGeh5x4JN3x7QUtMV-5xiKKe1aCHo0frBTE6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3286125"/>
            <a:ext cx="185737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http://t3.gstatic.com/images?q=tbn:ANd9GcQ5qYQicy_j8vfkv-wiP5tBpfz1GsghRaQt6ymO7935VxvcTI31UfwPuT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357564"/>
            <a:ext cx="17859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http://t1.gstatic.com/images?q=tbn:ANd9GcQI7oygPGoq7fyTKq4S8sAW2t5edOorJ_P5MHF923Fthc7-513Ap10kD0rgvw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3286126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консультаций и записи на проекты – 10 минут на заполнение заявлений на участие в проекте</a:t>
            </a:r>
          </a:p>
          <a:p>
            <a:r>
              <a:rPr lang="ru-RU" dirty="0" smtClean="0"/>
              <a:t>Заполненное заявление и ваш лист с домашним заданием вкладывается в зачетку и сдается мне лично в руки</a:t>
            </a:r>
          </a:p>
          <a:p>
            <a:r>
              <a:rPr lang="ru-RU" dirty="0" smtClean="0"/>
              <a:t>В понедельник зачетки можно будет забрать в деканате соответствующего отделения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Отсутствующие в субботу на выборе проектов студенты распределяются деканатом  с учетом мнения кафедры</a:t>
            </a:r>
          </a:p>
          <a:p>
            <a:pPr marL="514350" indent="-514350">
              <a:buAutoNum type="arabicParenR"/>
            </a:pPr>
            <a:r>
              <a:rPr lang="ru-RU" dirty="0" smtClean="0"/>
              <a:t>с учетом их личных заявлений или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в административном порядке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/>
              <a:t>Предельный срок  – 10 ноября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smtClean="0"/>
              <a:t>	Для </a:t>
            </a:r>
            <a:r>
              <a:rPr lang="ru-RU" dirty="0" smtClean="0"/>
              <a:t>отсутствующих требование к зачету – эссе на тему «Проектное обучение в юридическом образование: перспективы </a:t>
            </a:r>
            <a:r>
              <a:rPr lang="ru-RU" smtClean="0"/>
              <a:t>и сложности»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общего?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Открытие гипермаркета «Лента» в г. Ростов-на-Дону</a:t>
            </a:r>
          </a:p>
          <a:p>
            <a:r>
              <a:rPr lang="ru-RU" dirty="0" smtClean="0"/>
              <a:t>Инсталляция личных вещей в пространство музей Куинджи</a:t>
            </a:r>
          </a:p>
          <a:p>
            <a:r>
              <a:rPr lang="ru-RU" dirty="0" smtClean="0"/>
              <a:t>Увеличение рождаемости в России к 2015 году</a:t>
            </a:r>
          </a:p>
          <a:p>
            <a:r>
              <a:rPr lang="ru-RU" dirty="0" smtClean="0"/>
              <a:t>Запуск первого человека в космос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92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 вас есть ПЯТЬ МИНУТ</a:t>
            </a:r>
          </a:p>
          <a:p>
            <a:r>
              <a:rPr lang="ru-RU" sz="3600" dirty="0" smtClean="0"/>
              <a:t>Разделите лист формата А4 пополам</a:t>
            </a:r>
          </a:p>
          <a:p>
            <a:r>
              <a:rPr lang="ru-RU" sz="3600" dirty="0" smtClean="0"/>
              <a:t>В левой половине запишите 5 уникальных признаков, характеризующих проект как особый вид человеческой активности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2917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Креативность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Завершенность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Попадание в контекст/социальная </a:t>
            </a:r>
            <a:r>
              <a:rPr lang="ru-RU" dirty="0" err="1" smtClean="0"/>
              <a:t>сензитивностьвизна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Внешняя форма представления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Новизна/</a:t>
            </a:r>
            <a:r>
              <a:rPr lang="ru-RU" dirty="0" err="1" smtClean="0"/>
              <a:t>инновационность</a:t>
            </a:r>
            <a:r>
              <a:rPr lang="ru-RU" dirty="0" smtClean="0"/>
              <a:t>/уникальность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Временные рамки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Целевой и планируемый характер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Инструментальный характер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ресурсозатратность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Распределитесь в группы по 5 человек</a:t>
            </a:r>
          </a:p>
          <a:p>
            <a:r>
              <a:rPr lang="ru-RU" sz="4000" dirty="0" smtClean="0"/>
              <a:t>Используя </a:t>
            </a:r>
            <a:r>
              <a:rPr lang="ru-RU" sz="4000" dirty="0" smtClean="0"/>
              <a:t>любые две вещи, фактически находящиеся на вашей парте, </a:t>
            </a:r>
            <a:r>
              <a:rPr lang="ru-RU" sz="4000" dirty="0" smtClean="0"/>
              <a:t>за 5 минут придумайте концепцию проекта (в любой сфере деятельности)</a:t>
            </a:r>
          </a:p>
          <a:p>
            <a:r>
              <a:rPr lang="ru-RU" sz="4000" dirty="0" smtClean="0"/>
              <a:t>На листе формата А4 напишите название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Юридизируй</a:t>
            </a:r>
            <a:r>
              <a:rPr lang="ru-RU" dirty="0" smtClean="0"/>
              <a:t> это!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 вас есть 3 минуты</a:t>
            </a:r>
          </a:p>
          <a:p>
            <a:r>
              <a:rPr lang="ru-RU" sz="6000" dirty="0" smtClean="0"/>
              <a:t>Подумайте, каким образом вашему проекту можно придать юридическое измерение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800" dirty="0" smtClean="0"/>
              <a:t>У каждой группы есть 1 минута, чтобы представить свои предметы и свой проект другим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668</Words>
  <Application>Microsoft Office PowerPoint</Application>
  <PresentationFormat>Произвольный</PresentationFormat>
  <Paragraphs>121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Технология проектного образования-1</vt:lpstr>
      <vt:lpstr>Что такое проект?</vt:lpstr>
      <vt:lpstr>что такое проект?</vt:lpstr>
      <vt:lpstr>Что общего?</vt:lpstr>
      <vt:lpstr>Что такое проект?</vt:lpstr>
      <vt:lpstr>Признаки проекта</vt:lpstr>
      <vt:lpstr>Групповая работа</vt:lpstr>
      <vt:lpstr>Юридизируй это!</vt:lpstr>
      <vt:lpstr>Представление проекта</vt:lpstr>
      <vt:lpstr>projectus – брошенный вперед, выступающий вперед, выдающийся, торчащий</vt:lpstr>
      <vt:lpstr>Проекты в образовательной деятельности</vt:lpstr>
      <vt:lpstr>проект – что меняется? – проектное образование</vt:lpstr>
      <vt:lpstr>Календарь проектной деятельности</vt:lpstr>
      <vt:lpstr>Слайд 14</vt:lpstr>
      <vt:lpstr>Слайд 15</vt:lpstr>
      <vt:lpstr>Слайд 16</vt:lpstr>
      <vt:lpstr>Слайд 17</vt:lpstr>
      <vt:lpstr>Слайд 18</vt:lpstr>
      <vt:lpstr>Атрибуция проектов</vt:lpstr>
      <vt:lpstr>Как выбирать проект?</vt:lpstr>
      <vt:lpstr>Слайд 21</vt:lpstr>
      <vt:lpstr>Слайд 22</vt:lpstr>
      <vt:lpstr>Слайд 23</vt:lpstr>
      <vt:lpstr>Слайд 24</vt:lpstr>
      <vt:lpstr>Выбор проекта</vt:lpstr>
      <vt:lpstr>Приказ ректора ЮФУ № 311-ОД от 31 июля 2015 года «О введении Стандарта проектирования и реализации образовательных программ Южного федерального университета»</vt:lpstr>
      <vt:lpstr>Представление проектов</vt:lpstr>
      <vt:lpstr>Выбор проектов </vt:lpstr>
      <vt:lpstr>Домашнее задание</vt:lpstr>
      <vt:lpstr>Зачет </vt:lpstr>
      <vt:lpstr>Выбор проектов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проектного образования-1</dc:title>
  <dc:creator>Анна</dc:creator>
  <cp:lastModifiedBy>user</cp:lastModifiedBy>
  <cp:revision>50</cp:revision>
  <dcterms:created xsi:type="dcterms:W3CDTF">2015-10-26T07:18:51Z</dcterms:created>
  <dcterms:modified xsi:type="dcterms:W3CDTF">2015-10-28T08:34:38Z</dcterms:modified>
</cp:coreProperties>
</file>