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9" r:id="rId4"/>
    <p:sldId id="257" r:id="rId5"/>
    <p:sldId id="258" r:id="rId6"/>
    <p:sldId id="259" r:id="rId7"/>
    <p:sldId id="260" r:id="rId8"/>
    <p:sldId id="261" r:id="rId9"/>
    <p:sldId id="267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03CC-B174-4333-A922-9B48D06009A2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E60EE-C071-40F6-B92A-B6509C4D6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E60EE-C071-40F6-B92A-B6509C4D6E5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C3EF-E838-40F9-AE00-F5D9AB69478B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2C3EF-E838-40F9-AE00-F5D9AB69478B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A50-914B-4D1A-9339-72539036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rolova@sfedu.ru" TargetMode="External"/><Relationship Id="rId2" Type="http://schemas.openxmlformats.org/officeDocument/2006/relationships/hyperlink" Target="http://urfak.sfedu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istan.sfedu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rfak.sfedu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САЙТ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0"/>
            <a:ext cx="5148064" cy="213285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Личный кабинет студента  и БРС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Ввести  логин и пароль  от </a:t>
            </a:r>
            <a:r>
              <a:rPr lang="ru-RU" sz="4000" b="1" dirty="0" smtClean="0">
                <a:solidFill>
                  <a:srgbClr val="FF0000"/>
                </a:solidFill>
              </a:rPr>
              <a:t>личного кабинета студента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скриншоты\юрфа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20367" cy="5445224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4644008" y="1628800"/>
            <a:ext cx="3528392" cy="10801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Вся актуальная информация о юридическом факультете на сайте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urfak.sfedu.ru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Зам. декана по информатизации юридического факультета, </a:t>
            </a:r>
            <a:r>
              <a:rPr lang="ru-RU" sz="3100" dirty="0" err="1" smtClean="0"/>
              <a:t>к.ю.н</a:t>
            </a:r>
            <a:r>
              <a:rPr lang="ru-RU" sz="3100" dirty="0" smtClean="0"/>
              <a:t>., доцент  </a:t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Фролова Елена Юрьевна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ауд.320, </a:t>
            </a:r>
            <a:r>
              <a:rPr lang="en-US" sz="3100" b="1" dirty="0" smtClean="0">
                <a:hlinkClick r:id="rId3"/>
              </a:rPr>
              <a:t>frolova@sfedu.ru</a:t>
            </a:r>
            <a:r>
              <a:rPr lang="ru-RU" sz="3100" b="1" dirty="0" smtClean="0"/>
              <a:t>, тел. 89286005485</a:t>
            </a:r>
            <a:endParaRPr lang="ru-RU" sz="31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9269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Личный кабинет студента </a:t>
            </a:r>
            <a:r>
              <a:rPr lang="ru-RU" sz="3200" dirty="0" smtClean="0"/>
              <a:t>–</a:t>
            </a:r>
            <a:br>
              <a:rPr lang="ru-RU" sz="3200" dirty="0" smtClean="0"/>
            </a:br>
            <a:r>
              <a:rPr lang="ru-RU" sz="3200" dirty="0" smtClean="0"/>
              <a:t>единая многофункциональная система для всех обучающихся, через которую студенты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выбирают: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17646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секции занятий по физической культуре;</a:t>
            </a:r>
          </a:p>
          <a:p>
            <a:pPr algn="just"/>
            <a:r>
              <a:rPr lang="ru-RU" dirty="0" smtClean="0"/>
              <a:t> курсы иностранных языков;</a:t>
            </a:r>
          </a:p>
          <a:p>
            <a:pPr algn="just"/>
            <a:r>
              <a:rPr lang="ru-RU" dirty="0" smtClean="0"/>
              <a:t>мероприятия в рамках недели  академической мобильности </a:t>
            </a:r>
            <a:endParaRPr lang="ru-RU" dirty="0" smtClean="0"/>
          </a:p>
          <a:p>
            <a:pPr algn="just"/>
            <a:r>
              <a:rPr lang="ru-RU" dirty="0" smtClean="0"/>
              <a:t>о</a:t>
            </a:r>
            <a:r>
              <a:rPr lang="ru-RU" dirty="0" smtClean="0"/>
              <a:t>бщеуниверситетские модули академической мобильности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подают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заявку на вселение в общежитие университета.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формируют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/>
              <a:t>собственное </a:t>
            </a:r>
            <a:r>
              <a:rPr lang="ru-RU" dirty="0" err="1" smtClean="0"/>
              <a:t>портфолио</a:t>
            </a:r>
            <a:r>
              <a:rPr lang="ru-RU" dirty="0" smtClean="0"/>
              <a:t>, позволяющее принимать участие в конкурсах на повышенную академическую стипендию, академическую мобильность, а для самых смелых – даже в «Студенте года». 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з</a:t>
            </a:r>
            <a:r>
              <a:rPr lang="ru-RU" b="1" dirty="0" smtClean="0">
                <a:solidFill>
                  <a:schemeClr val="tx2"/>
                </a:solidFill>
              </a:rPr>
              <a:t>агружают</a:t>
            </a:r>
            <a:r>
              <a:rPr lang="ru-RU" dirty="0" smtClean="0"/>
              <a:t> свое фото (крупным планом) для многофункциональной карты (</a:t>
            </a:r>
            <a:r>
              <a:rPr lang="ru-RU" dirty="0" err="1" smtClean="0"/>
              <a:t>зарплатная</a:t>
            </a:r>
            <a:r>
              <a:rPr lang="ru-RU" dirty="0" smtClean="0"/>
              <a:t>, пропускная)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Личный кабинет студента </a:t>
            </a:r>
            <a:r>
              <a:rPr lang="ru-RU" dirty="0" smtClean="0"/>
              <a:t>–</a:t>
            </a:r>
            <a:br>
              <a:rPr lang="ru-RU" dirty="0" smtClean="0"/>
            </a:br>
            <a:r>
              <a:rPr lang="ru-RU" dirty="0" smtClean="0"/>
              <a:t>единая многофункциональная система для всех обучающихся, </a:t>
            </a:r>
            <a:r>
              <a:rPr lang="ru-RU" dirty="0" smtClean="0"/>
              <a:t>в которой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Каждому студенту создается корпоративная почта, на которую приходит информация со всех сервисов ЮФУ</a:t>
            </a:r>
          </a:p>
          <a:p>
            <a:pPr algn="ctr">
              <a:buNone/>
            </a:pPr>
            <a:r>
              <a:rPr lang="ru-RU" sz="2800" b="1" dirty="0" smtClean="0"/>
              <a:t>ЛОГИН И ПАРОЛЬ  ОТ ЛИЧНОГО КАБИНЕТА СТУДЕНТА  </a:t>
            </a:r>
            <a:r>
              <a:rPr lang="ru-RU" sz="2800" b="1" dirty="0" smtClean="0">
                <a:solidFill>
                  <a:srgbClr val="FF0000"/>
                </a:solidFill>
              </a:rPr>
              <a:t>– </a:t>
            </a:r>
            <a:r>
              <a:rPr lang="ru-RU" sz="2800" b="1" dirty="0" smtClean="0"/>
              <a:t>ЛОГИН И ПАРОЛЬ </a:t>
            </a:r>
          </a:p>
          <a:p>
            <a:pPr algn="ctr">
              <a:buNone/>
            </a:pPr>
            <a:r>
              <a:rPr lang="ru-RU" sz="2800" b="1" dirty="0" smtClean="0"/>
              <a:t>для входа во </a:t>
            </a:r>
            <a:r>
              <a:rPr lang="ru-RU" sz="2800" b="1" dirty="0" smtClean="0">
                <a:solidFill>
                  <a:srgbClr val="FF0000"/>
                </a:solidFill>
              </a:rPr>
              <a:t>ВСЕ </a:t>
            </a:r>
            <a:r>
              <a:rPr lang="ru-RU" sz="2800" b="1" dirty="0" smtClean="0"/>
              <a:t>сервисы ЮФУ  (библиотека, БРС и др.)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поисковой строке ввести </a:t>
            </a:r>
            <a:r>
              <a:rPr lang="ru-RU" sz="2800" u="sng" dirty="0" err="1" smtClean="0">
                <a:hlinkClick r:id="rId2"/>
              </a:rPr>
              <a:t>sfedu.ru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260648"/>
            <a:ext cx="9145016" cy="586551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 зарегистрироваться?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User\Desktop\скриншоты\юфу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8748464" cy="4741114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467544" y="1196752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07099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Выбрать  </a:t>
            </a:r>
            <a:r>
              <a:rPr lang="ru-RU" sz="4000" dirty="0" smtClean="0">
                <a:solidFill>
                  <a:srgbClr val="002060"/>
                </a:solidFill>
              </a:rPr>
              <a:t>«Личный кабинет студента»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40152" y="2924944"/>
            <a:ext cx="2448272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User\Desktop\скриншоты\юфу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51290" cy="5517232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1547664" y="2708920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496944" cy="926976"/>
          </a:xfrm>
        </p:spPr>
        <p:txBody>
          <a:bodyPr>
            <a:noAutofit/>
          </a:bodyPr>
          <a:lstStyle/>
          <a:p>
            <a:r>
              <a:rPr lang="ru-RU" sz="4000" dirty="0" smtClean="0"/>
              <a:t>Выбрать вкладку   </a:t>
            </a:r>
            <a:r>
              <a:rPr lang="ru-RU" sz="4000" dirty="0" smtClean="0">
                <a:solidFill>
                  <a:srgbClr val="002060"/>
                </a:solidFill>
              </a:rPr>
              <a:t>«Регистрация»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3789040"/>
            <a:ext cx="345638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C:\Users\User\Desktop\скриншоты\юфу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677115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4932040" y="4221088"/>
            <a:ext cx="165618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661248"/>
            <a:ext cx="8892480" cy="85496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Ввести фамилию, номер паспорта, адрес электронной почты;  дождаться ссылку для подтверждения регистрации 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2699792" y="4509120"/>
            <a:ext cx="453650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User\Desktop\скриншоты\юфу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265" y="332656"/>
            <a:ext cx="9266265" cy="504056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79512" y="2348880"/>
            <a:ext cx="381642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44408" cy="11521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Если в процессе регистрации возникли вопросы необходимо обратиться в </a:t>
            </a:r>
            <a:r>
              <a:rPr lang="ru-RU" sz="2800" dirty="0" smtClean="0">
                <a:solidFill>
                  <a:srgbClr val="FF0000"/>
                </a:solidFill>
              </a:rPr>
              <a:t>службу поддержки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528" y="3573016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User\Desktop\скриншоты\юфу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195736" y="4293096"/>
            <a:ext cx="172819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Сервис БРС юридического факультета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User\Desktop\скриншоты\юрфа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1"/>
            <a:ext cx="8690469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733256"/>
            <a:ext cx="84969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В поисковой строке ввести </a:t>
            </a:r>
            <a:r>
              <a:rPr lang="en-US" sz="2600" dirty="0" smtClean="0">
                <a:solidFill>
                  <a:schemeClr val="accent1"/>
                </a:solidFill>
                <a:hlinkClick r:id="rId3"/>
              </a:rPr>
              <a:t>http://urfak.sfedu.ru/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ru-RU" sz="2600" dirty="0" smtClean="0">
                <a:solidFill>
                  <a:schemeClr val="accent1"/>
                </a:solidFill>
              </a:rPr>
              <a:t> </a:t>
            </a:r>
            <a:r>
              <a:rPr lang="ru-RU" sz="2600" dirty="0" smtClean="0"/>
              <a:t>и выбрать </a:t>
            </a:r>
            <a:r>
              <a:rPr lang="ru-RU" sz="2600" dirty="0" smtClean="0">
                <a:solidFill>
                  <a:srgbClr val="002060"/>
                </a:solidFill>
              </a:rPr>
              <a:t>«сервис БРС»</a:t>
            </a:r>
            <a:endParaRPr lang="ru-RU" sz="2600" u="sng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7544" y="980728"/>
            <a:ext cx="914400" cy="482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00192" y="3429000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206</Words>
  <Application>Microsoft Office PowerPoint</Application>
  <PresentationFormat>Экран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Личный кабинет студента  и БРС</vt:lpstr>
      <vt:lpstr>Личный кабинет студента – единая многофункциональная система для всех обучающихся, через которую студенты выбирают: </vt:lpstr>
      <vt:lpstr>Личный кабинет студента – единая многофункциональная система для всех обучающихся, в которой</vt:lpstr>
      <vt:lpstr>В поисковой строке ввести sfedu.ru</vt:lpstr>
      <vt:lpstr>Выбрать  «Личный кабинет студента»</vt:lpstr>
      <vt:lpstr>Выбрать вкладку   «Регистрация»</vt:lpstr>
      <vt:lpstr>Ввести фамилию, номер паспорта, адрес электронной почты;  дождаться ссылку для подтверждения регистрации </vt:lpstr>
      <vt:lpstr>Если в процессе регистрации возникли вопросы необходимо обратиться в службу поддержки</vt:lpstr>
      <vt:lpstr>Сервис БРС юридического факультета</vt:lpstr>
      <vt:lpstr>Ввести  логин и пароль  от личного кабинета студента</vt:lpstr>
      <vt:lpstr>Вся актуальная информация о юридическом факультете на сайте http://urfak.sfedu.ru  Зам. декана по информатизации юридического факультета, к.ю.н., доцент   Фролова Елена Юрьевна ауд.320, frolova@sfedu.ru, тел. 89286005485</vt:lpstr>
    </vt:vector>
  </TitlesOfParts>
  <Company>Южный Федеральный Университет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Дистанционные курсы для ОЗО</dc:title>
  <dc:creator>User</dc:creator>
  <cp:lastModifiedBy>User</cp:lastModifiedBy>
  <cp:revision>8</cp:revision>
  <dcterms:created xsi:type="dcterms:W3CDTF">2016-08-29T06:54:24Z</dcterms:created>
  <dcterms:modified xsi:type="dcterms:W3CDTF">2017-08-30T07:42:20Z</dcterms:modified>
</cp:coreProperties>
</file>