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6" r:id="rId1"/>
  </p:sldMasterIdLst>
  <p:notesMasterIdLst>
    <p:notesMasterId r:id="rId7"/>
  </p:notesMasterIdLst>
  <p:handoutMasterIdLst>
    <p:handoutMasterId r:id="rId8"/>
  </p:handoutMasterIdLst>
  <p:sldIdLst>
    <p:sldId id="256" r:id="rId2"/>
    <p:sldId id="293" r:id="rId3"/>
    <p:sldId id="294" r:id="rId4"/>
    <p:sldId id="331" r:id="rId5"/>
    <p:sldId id="296" r:id="rId6"/>
  </p:sldIdLst>
  <p:sldSz cx="9144000" cy="6858000" type="screen4x3"/>
  <p:notesSz cx="9866313" cy="6735763"/>
  <p:custShowLst>
    <p:custShow name="Произвольный показ 1" id="0">
      <p:sldLst>
        <p:sld r:id="rId2"/>
        <p:sld r:id="rId3"/>
        <p:sld r:id="rId4"/>
        <p:sld r:id="rId6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9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l"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r">
              <a:defRPr sz="800"/>
            </a:lvl1pPr>
          </a:lstStyle>
          <a:p>
            <a:pPr>
              <a:defRPr/>
            </a:pPr>
            <a:fld id="{2E92F0BC-969B-46AC-ACF0-F82080521C4D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l"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r">
              <a:defRPr sz="800"/>
            </a:lvl1pPr>
          </a:lstStyle>
          <a:p>
            <a:pPr>
              <a:defRPr/>
            </a:pPr>
            <a:fld id="{58415975-5DA7-4AAB-977D-5115F1796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4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pPr>
              <a:defRPr/>
            </a:pPr>
            <a:fld id="{2F6BF4E7-8604-429B-9F65-4DE2C93B8207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4" tIns="47433" rIns="94864" bIns="4743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pPr>
              <a:defRPr/>
            </a:pPr>
            <a:fld id="{D4FCE665-EE4B-445A-9B16-55AB2480C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21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EEB488-485A-4F3F-9FFC-55E9505343F6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B6707-E5F0-4BD3-828E-AF036004FE8D}" type="datetime1">
              <a:rPr lang="ru-RU" smtClean="0"/>
              <a:t>23.01.2015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19A4BCE-F270-4479-87CF-405716D45D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9C4DC-E929-41BA-8D5E-0003794FAABF}" type="datetime1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EAA2B-C348-47A6-95AA-0D6F36A01A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1CD34-96A4-44EB-964E-312257088D34}" type="datetime1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DABDE-3048-44A0-B3D0-EEA38C4D79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93633-85A8-478C-82D5-0F84507AF52E}" type="datetime1">
              <a:rPr lang="ru-RU" smtClean="0"/>
              <a:t>23.01.2015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073DA94-623A-49B1-B533-FB867807CF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A1DBB-943B-41AF-8774-57A03D7BB373}" type="datetime1">
              <a:rPr lang="ru-RU" smtClean="0"/>
              <a:t>23.01.2015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4828-A93D-4A6E-937E-249CEC7A1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2A3D1-9187-4FBD-97E7-A02E0B3D9DB2}" type="datetime1">
              <a:rPr lang="ru-RU" smtClean="0"/>
              <a:t>23.01.2015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13FA4-34B5-498B-B3FF-7C4DDF30A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F5732-83D0-4033-A075-124CE9895015}" type="datetime1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388A209-6280-4E76-8479-FED55E2540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B4157-5EC9-43D1-88CB-21B803BBC96E}" type="datetime1">
              <a:rPr lang="ru-RU" smtClean="0"/>
              <a:t>23.01.2015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126C5-4494-4107-8A48-2F73A26F4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8D4E-01FF-45B3-9DD7-86D7B1A348A7}" type="datetime1">
              <a:rPr lang="ru-RU" smtClean="0"/>
              <a:t>23.01.2015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F4589-3610-405F-8BAE-6D8F76B055D6}" type="datetime1">
              <a:rPr lang="ru-RU" smtClean="0"/>
              <a:t>23.01.2015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8638-2F7E-4CA2-A092-6EC42514D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BF8E2-14A8-4824-B823-8404E9A6698F}" type="datetime1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C0F24-B3BF-400F-81D2-BFB75A4E4C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AEF0B5D-0931-42B0-8DA7-333D7694869A}" type="datetime1">
              <a:rPr lang="ru-RU" smtClean="0"/>
              <a:t>23.01.2015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E2BBC4-F3BD-4EDD-BBF8-83108D2EA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rcRect t="7318"/>
          <a:stretch>
            <a:fillRect/>
          </a:stretch>
        </p:blipFill>
        <p:spPr bwMode="auto">
          <a:xfrm>
            <a:off x="792163" y="1577975"/>
            <a:ext cx="7559675" cy="4659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0" y="2519363"/>
            <a:ext cx="9144000" cy="14144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Учебный судебный процесс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gsana New" pitchFamily="18" charset="-34"/>
              </a:rPr>
              <a:t>о лишении родительских прав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7446"/>
            <a:ext cx="9144000" cy="221599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«ЮЖНЫЙ ФЕДЕРАЛЬНЫЙ УНИВЕРСИТЕТ»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ngsana New" pitchFamily="18" charset="-34"/>
              </a:rPr>
              <a:t>ЮРИДИЧЕСКИЙ ФАКУЛЬТЕТ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gsana New" pitchFamily="18" charset="-34"/>
              </a:rPr>
              <a:t>Кафедра Гражданского процессуального  и трудового права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gsana New" pitchFamily="18" charset="-34"/>
              </a:rPr>
              <a:t>Кафедра Гражданского права</a:t>
            </a:r>
          </a:p>
          <a:p>
            <a:pPr algn="ctr"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gsana New" pitchFamily="18" charset="-34"/>
              </a:rPr>
              <a:t>Магистранты 1-го года обучения </a:t>
            </a:r>
          </a:p>
          <a:p>
            <a:pPr algn="ctr"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gsana New" pitchFamily="18" charset="-34"/>
              </a:rPr>
              <a:t>по программе: «Гражданское право; семейное право: теория и практика»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ngsana New" pitchFamily="18" charset="-34"/>
            </a:endParaRPr>
          </a:p>
          <a:p>
            <a:pPr algn="ctr" eaLnBrk="1" hangingPunct="1">
              <a:defRPr/>
            </a:pP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0" y="6149975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ngsana New" pitchFamily="18" charset="-34"/>
              </a:rPr>
              <a:t>г. Ростов-на-Дону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ngsana New" pitchFamily="18" charset="-34"/>
              </a:rPr>
              <a:t>20 января 2015 года</a:t>
            </a:r>
          </a:p>
        </p:txBody>
      </p:sp>
    </p:spTree>
  </p:cSld>
  <p:clrMapOvr>
    <a:masterClrMapping/>
  </p:clrMapOvr>
  <p:transition spd="slow" advTm="1548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5129" r="2553"/>
          <a:stretch/>
        </p:blipFill>
        <p:spPr>
          <a:xfrm>
            <a:off x="1185968" y="914387"/>
            <a:ext cx="6482376" cy="4871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1750" y="44450"/>
            <a:ext cx="91122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444D26"/>
                  </a:outerShdw>
                </a:effectLst>
                <a:latin typeface="Arial" pitchFamily="34" charset="0"/>
                <a:cs typeface="Arial" pitchFamily="34" charset="0"/>
              </a:rPr>
              <a:t>Встать!  Суд идет!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07" y="5015857"/>
            <a:ext cx="2304256" cy="15409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59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71600" y="1256749"/>
            <a:ext cx="7200800" cy="4787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80975" y="-26988"/>
            <a:ext cx="9144000" cy="120015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Судья  объявляет,  что  подлежит  рассмотрению гражданское  дело  по  иску 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Петровой В.В. 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к 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Дегтяреву Д.Е.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о 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лишении  родительских 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прав.</a:t>
            </a: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ndalus" panose="02020603050405020304" pitchFamily="18" charset="-7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570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Секретарь судебного заседания фиксирует ход процесса </a:t>
            </a:r>
            <a:endParaRPr lang="ru-RU" alt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ndalus" panose="02020603050405020304" pitchFamily="18" charset="-78"/>
            </a:endParaRPr>
          </a:p>
          <a:p>
            <a:pPr algn="ctr"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( 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Никишова О.А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.) в протоколе судебного заседания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50743"/>
            <a:ext cx="5400600" cy="38155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13FA4-34B5-498B-B3FF-7C4DDF30AEC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1494" y="181576"/>
            <a:ext cx="94046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Истец  Петрова В.В. поддерживает  заявленные исковые  требования.</a:t>
            </a:r>
          </a:p>
          <a:p>
            <a:pPr algn="ctr">
              <a:defRPr/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Адвокат  </a:t>
            </a:r>
            <a:r>
              <a:rPr lang="ru-RU" alt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истца </a:t>
            </a:r>
            <a:r>
              <a:rPr lang="ru-RU" altLang="ru-RU" sz="2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Скрыпникова</a:t>
            </a:r>
            <a:r>
              <a:rPr lang="ru-RU" alt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 И.В. дает  объяснения  по заявленным  исковым  требованиям  и предоставляет </a:t>
            </a:r>
          </a:p>
          <a:p>
            <a:pPr algn="ctr">
              <a:defRPr/>
            </a:pPr>
            <a:r>
              <a:rPr lang="ru-RU" alt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их нормативно-правовое обоснование</a:t>
            </a:r>
          </a:p>
        </p:txBody>
      </p:sp>
      <p:sp>
        <p:nvSpPr>
          <p:cNvPr id="13316" name="AutoShape 10" descr="https://apf.mail.ru/cgi-bin/readmsg/DSC01769.JPG?x-email=pronina_a%40bk.ru&amp;id=14218479390000000201%3B0%3B1&amp;mode=attachment&amp;channel&amp;bs=2465&amp;bl=4151543&amp;ct=image%2Fjpeg&amp;cn=DSC01769.JP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12" descr="https://apf.mail.ru/cgi-bin/readmsg/DSC01769.JPG?x-email=pronina_a%40bk.ru&amp;id=14218479390000000201%3B0%3B1&amp;mode=attachment&amp;channel&amp;bs=2465&amp;bl=4151543&amp;ct=image%2Fjpeg&amp;cn=DSC01769.JP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6924093" cy="48245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147"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1248</TotalTime>
  <Words>120</Words>
  <Application>Microsoft Office PowerPoint</Application>
  <PresentationFormat>Экран (4:3)</PresentationFormat>
  <Paragraphs>23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  <vt:variant>
        <vt:lpstr>Произвольные показы</vt:lpstr>
      </vt:variant>
      <vt:variant>
        <vt:i4>1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Владимир</cp:lastModifiedBy>
  <cp:revision>138</cp:revision>
  <cp:lastPrinted>2014-06-24T09:27:15Z</cp:lastPrinted>
  <dcterms:created xsi:type="dcterms:W3CDTF">2010-06-21T16:06:38Z</dcterms:created>
  <dcterms:modified xsi:type="dcterms:W3CDTF">2015-01-23T20:48:16Z</dcterms:modified>
</cp:coreProperties>
</file>