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06" r:id="rId1"/>
  </p:sldMasterIdLst>
  <p:notesMasterIdLst>
    <p:notesMasterId r:id="rId8"/>
  </p:notesMasterIdLst>
  <p:handoutMasterIdLst>
    <p:handoutMasterId r:id="rId9"/>
  </p:handoutMasterIdLst>
  <p:sldIdLst>
    <p:sldId id="297" r:id="rId2"/>
    <p:sldId id="326" r:id="rId3"/>
    <p:sldId id="298" r:id="rId4"/>
    <p:sldId id="330" r:id="rId5"/>
    <p:sldId id="332" r:id="rId6"/>
    <p:sldId id="325" r:id="rId7"/>
  </p:sldIdLst>
  <p:sldSz cx="9144000" cy="6858000" type="screen4x3"/>
  <p:notesSz cx="9866313" cy="6735763"/>
  <p:custShowLst>
    <p:custShow name="Произвольный показ 1" id="0">
      <p:sldLst>
        <p:sld r:id="rId2"/>
        <p:sld r:id="rId4"/>
      </p:sldLst>
    </p:custShow>
  </p:custShow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29" autoAdjust="0"/>
  </p:normalViewPr>
  <p:slideViewPr>
    <p:cSldViewPr>
      <p:cViewPr>
        <p:scale>
          <a:sx n="60" d="100"/>
          <a:sy n="60" d="100"/>
        </p:scale>
        <p:origin x="-1644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6550"/>
          </a:xfrm>
          <a:prstGeom prst="rect">
            <a:avLst/>
          </a:prstGeom>
        </p:spPr>
        <p:txBody>
          <a:bodyPr vert="horz" lIns="62828" tIns="31414" rIns="62828" bIns="31414" rtlCol="0"/>
          <a:lstStyle>
            <a:lvl1pPr algn="l">
              <a:defRPr sz="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88000" y="0"/>
            <a:ext cx="4276725" cy="336550"/>
          </a:xfrm>
          <a:prstGeom prst="rect">
            <a:avLst/>
          </a:prstGeom>
        </p:spPr>
        <p:txBody>
          <a:bodyPr vert="horz" lIns="62828" tIns="31414" rIns="62828" bIns="31414" rtlCol="0"/>
          <a:lstStyle>
            <a:lvl1pPr algn="r">
              <a:defRPr sz="800"/>
            </a:lvl1pPr>
          </a:lstStyle>
          <a:p>
            <a:pPr>
              <a:defRPr/>
            </a:pPr>
            <a:fld id="{2E92F0BC-969B-46AC-ACF0-F82080521C4D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397625"/>
            <a:ext cx="4275138" cy="336550"/>
          </a:xfrm>
          <a:prstGeom prst="rect">
            <a:avLst/>
          </a:prstGeom>
        </p:spPr>
        <p:txBody>
          <a:bodyPr vert="horz" lIns="62828" tIns="31414" rIns="62828" bIns="31414" rtlCol="0" anchor="b"/>
          <a:lstStyle>
            <a:lvl1pPr algn="l">
              <a:defRPr sz="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88000" y="6397625"/>
            <a:ext cx="4276725" cy="336550"/>
          </a:xfrm>
          <a:prstGeom prst="rect">
            <a:avLst/>
          </a:prstGeom>
        </p:spPr>
        <p:txBody>
          <a:bodyPr vert="horz" lIns="62828" tIns="31414" rIns="62828" bIns="31414" rtlCol="0" anchor="b"/>
          <a:lstStyle>
            <a:lvl1pPr algn="r">
              <a:defRPr sz="800"/>
            </a:lvl1pPr>
          </a:lstStyle>
          <a:p>
            <a:pPr>
              <a:defRPr/>
            </a:pPr>
            <a:fld id="{58415975-5DA7-4AAB-977D-5115F1796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947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6550"/>
          </a:xfrm>
          <a:prstGeom prst="rect">
            <a:avLst/>
          </a:prstGeom>
        </p:spPr>
        <p:txBody>
          <a:bodyPr vert="horz" lIns="94864" tIns="47433" rIns="94864" bIns="47433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8000" y="0"/>
            <a:ext cx="4276725" cy="336550"/>
          </a:xfrm>
          <a:prstGeom prst="rect">
            <a:avLst/>
          </a:prstGeom>
        </p:spPr>
        <p:txBody>
          <a:bodyPr vert="horz" lIns="94864" tIns="47433" rIns="94864" bIns="47433" rtlCol="0"/>
          <a:lstStyle>
            <a:lvl1pPr algn="r">
              <a:defRPr sz="1200"/>
            </a:lvl1pPr>
          </a:lstStyle>
          <a:p>
            <a:pPr>
              <a:defRPr/>
            </a:pPr>
            <a:fld id="{2F6BF4E7-8604-429B-9F65-4DE2C93B8207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64" tIns="47433" rIns="94864" bIns="47433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5" y="3198813"/>
            <a:ext cx="7893050" cy="3032125"/>
          </a:xfrm>
          <a:prstGeom prst="rect">
            <a:avLst/>
          </a:prstGeom>
        </p:spPr>
        <p:txBody>
          <a:bodyPr vert="horz" lIns="94864" tIns="47433" rIns="94864" bIns="47433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6550"/>
          </a:xfrm>
          <a:prstGeom prst="rect">
            <a:avLst/>
          </a:prstGeom>
        </p:spPr>
        <p:txBody>
          <a:bodyPr vert="horz" lIns="94864" tIns="47433" rIns="94864" bIns="4743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8000" y="6397625"/>
            <a:ext cx="4276725" cy="336550"/>
          </a:xfrm>
          <a:prstGeom prst="rect">
            <a:avLst/>
          </a:prstGeom>
        </p:spPr>
        <p:txBody>
          <a:bodyPr vert="horz" lIns="94864" tIns="47433" rIns="94864" bIns="47433" rtlCol="0" anchor="b"/>
          <a:lstStyle>
            <a:lvl1pPr algn="r">
              <a:defRPr sz="1200"/>
            </a:lvl1pPr>
          </a:lstStyle>
          <a:p>
            <a:pPr>
              <a:defRPr/>
            </a:pPr>
            <a:fld id="{D4FCE665-EE4B-445A-9B16-55AB2480C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221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DB6707-E5F0-4BD3-828E-AF036004FE8D}" type="datetime1">
              <a:rPr lang="ru-RU" smtClean="0"/>
              <a:t>23.01.2015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319A4BCE-F270-4479-87CF-405716D45D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39C4DC-E929-41BA-8D5E-0003794FAABF}" type="datetime1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7EAA2B-C348-47A6-95AA-0D6F36A01A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91CD34-96A4-44EB-964E-312257088D34}" type="datetime1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DABDE-3048-44A0-B3D0-EEA38C4D79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E93633-85A8-478C-82D5-0F84507AF52E}" type="datetime1">
              <a:rPr lang="ru-RU" smtClean="0"/>
              <a:t>23.01.2015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5073DA94-623A-49B1-B533-FB867807CF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7A1DBB-943B-41AF-8774-57A03D7BB373}" type="datetime1">
              <a:rPr lang="ru-RU" smtClean="0"/>
              <a:t>23.01.2015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D4828-A93D-4A6E-937E-249CEC7A1A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32A3D1-9187-4FBD-97E7-A02E0B3D9DB2}" type="datetime1">
              <a:rPr lang="ru-RU" smtClean="0"/>
              <a:t>23.01.2015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313FA4-34B5-498B-B3FF-7C4DDF30AE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4F5732-83D0-4033-A075-124CE9895015}" type="datetime1">
              <a:rPr lang="ru-RU" smtClean="0"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8388A209-6280-4E76-8479-FED55E2540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BB4157-5EC9-43D1-88CB-21B803BBC96E}" type="datetime1">
              <a:rPr lang="ru-RU" smtClean="0"/>
              <a:t>23.01.2015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126C5-4494-4107-8A48-2F73A26F41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CA8D4E-01FF-45B3-9DD7-86D7B1A348A7}" type="datetime1">
              <a:rPr lang="ru-RU" smtClean="0"/>
              <a:t>23.01.2015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E4C474-4119-4F1C-9D0C-C2515101CC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BF4589-3610-405F-8BAE-6D8F76B055D6}" type="datetime1">
              <a:rPr lang="ru-RU" smtClean="0"/>
              <a:t>23.01.2015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18638-2F7E-4CA2-A092-6EC42514DC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ABF8E2-14A8-4824-B823-8404E9A6698F}" type="datetime1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0C0F24-B3BF-400F-81D2-BFB75A4E4C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AEF0B5D-0931-42B0-8DA7-333D7694869A}" type="datetime1">
              <a:rPr lang="ru-RU" smtClean="0"/>
              <a:t>23.01.2015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5E2BBC4-F3BD-4EDD-BBF8-83108D2EA3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8640"/>
            <a:ext cx="9148763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dalus" panose="02020603050405020304" pitchFamily="18" charset="-78"/>
              </a:rPr>
              <a:t>Ответчик  Дегтярев Д.Е. высказывает   возражения относительно  заявленных  исковых  требований</a:t>
            </a: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12776"/>
            <a:ext cx="7201544" cy="51323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E4C474-4119-4F1C-9D0C-C2515101CCA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custDataLst>
      <p:tags r:id="rId1"/>
    </p:custDataLst>
  </p:cSld>
  <p:clrMapOvr>
    <a:masterClrMapping/>
  </p:clrMapOvr>
  <p:transition spd="slow" advTm="8192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1"/>
            <a:ext cx="87136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dalus" panose="02020603050405020304" pitchFamily="18" charset="-78"/>
              </a:rPr>
              <a:t>Выступает  адвокат  ответчика  Ильяшенко М.С.  </a:t>
            </a:r>
            <a:endParaRPr lang="ru-RU" altLang="ru-RU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Andalus" panose="02020603050405020304" pitchFamily="18" charset="-78"/>
            </a:endParaRPr>
          </a:p>
          <a:p>
            <a:pPr algn="ctr">
              <a:defRPr/>
            </a:pPr>
            <a:r>
              <a:rPr lang="ru-RU" alt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dalus" panose="02020603050405020304" pitchFamily="18" charset="-78"/>
              </a:rPr>
              <a:t>Высказывает   </a:t>
            </a:r>
            <a:r>
              <a:rPr lang="ru-RU" alt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dalus" panose="02020603050405020304" pitchFamily="18" charset="-78"/>
              </a:rPr>
              <a:t>возражения относительно  заявленных  исковых  требований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3494" y="1916832"/>
            <a:ext cx="5917382" cy="443674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E4C474-4119-4F1C-9D0C-C2515101CCA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dalus" panose="02020603050405020304" pitchFamily="18" charset="-78"/>
              </a:rPr>
              <a:t>Осуществляется  допрос  свидетеля 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dalus" panose="02020603050405020304" pitchFamily="18" charset="-78"/>
              </a:rPr>
              <a:t>со  </a:t>
            </a:r>
            <a:r>
              <a:rPr lang="ru-RU" alt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dalus" panose="02020603050405020304" pitchFamily="18" charset="-78"/>
              </a:rPr>
              <a:t>стороны  Истца </a:t>
            </a:r>
            <a:endParaRPr lang="ru-RU" altLang="ru-RU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Andalus" panose="02020603050405020304" pitchFamily="18" charset="-78"/>
            </a:endParaRPr>
          </a:p>
          <a:p>
            <a:pPr algn="ctr" eaLnBrk="1" hangingPunct="1">
              <a:defRPr/>
            </a:pPr>
            <a:r>
              <a:rPr lang="ru-RU" alt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dalus" panose="02020603050405020304" pitchFamily="18" charset="-78"/>
              </a:rPr>
              <a:t>Павленко Е.К. - крестной  мамы</a:t>
            </a:r>
          </a:p>
          <a:p>
            <a:pPr algn="ctr" eaLnBrk="1" hangingPunct="1">
              <a:defRPr/>
            </a:pPr>
            <a:r>
              <a:rPr lang="ru-RU" alt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dalus" panose="02020603050405020304" pitchFamily="18" charset="-78"/>
              </a:rPr>
              <a:t>несовершеннолетнего  </a:t>
            </a:r>
            <a:r>
              <a:rPr lang="ru-RU" alt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dalus" panose="02020603050405020304" pitchFamily="18" charset="-78"/>
              </a:rPr>
              <a:t>ребенка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700808"/>
            <a:ext cx="5862638" cy="43957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E4C474-4119-4F1C-9D0C-C2515101CCA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custDataLst>
      <p:tags r:id="rId1"/>
    </p:custDataLst>
  </p:cSld>
  <p:clrMapOvr>
    <a:masterClrMapping/>
  </p:clrMapOvr>
  <p:transition spd="slow" advTm="6015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33375"/>
            <a:ext cx="9144000" cy="138499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dalus" panose="02020603050405020304" pitchFamily="18" charset="-78"/>
              </a:rPr>
              <a:t>Осуществляется  допрос  свидетеля  со  стороны  Истца </a:t>
            </a:r>
          </a:p>
          <a:p>
            <a:pPr algn="ctr" eaLnBrk="1" hangingPunct="1">
              <a:defRPr/>
            </a:pPr>
            <a:r>
              <a:rPr lang="ru-RU" altLang="ru-RU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dalus" panose="02020603050405020304" pitchFamily="18" charset="-78"/>
              </a:rPr>
              <a:t>Недяк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dalus" panose="02020603050405020304" pitchFamily="18" charset="-78"/>
              </a:rPr>
              <a:t>  И.А.  </a:t>
            </a:r>
            <a:r>
              <a:rPr lang="ru-RU" alt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dalus" panose="02020603050405020304" pitchFamily="18" charset="-78"/>
              </a:rPr>
              <a:t>-  классного руководителя</a:t>
            </a:r>
          </a:p>
          <a:p>
            <a:pPr algn="ctr" eaLnBrk="1" hangingPunct="1">
              <a:defRPr/>
            </a:pPr>
            <a:r>
              <a:rPr lang="ru-RU" alt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dalus" panose="02020603050405020304" pitchFamily="18" charset="-78"/>
              </a:rPr>
              <a:t>несовершеннолетнего  ребенка</a:t>
            </a: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3804" y="1988840"/>
            <a:ext cx="6516391" cy="45100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E4C474-4119-4F1C-9D0C-C2515101CCA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3578594"/>
      </p:ext>
    </p:extLst>
  </p:cSld>
  <p:clrMapOvr>
    <a:masterClrMapping/>
  </p:clrMapOvr>
  <p:transition spd="slow" advTm="5606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0638" y="15875"/>
            <a:ext cx="9164638" cy="138499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dalus" panose="02020603050405020304" pitchFamily="18" charset="-78"/>
              </a:rPr>
              <a:t>Осуществляется  допрос  свидетеля  со  стороны  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dalus" panose="02020603050405020304" pitchFamily="18" charset="-78"/>
              </a:rPr>
              <a:t>истца </a:t>
            </a:r>
            <a:endParaRPr lang="ru-RU" altLang="ru-RU" sz="2800" b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Andalus" panose="02020603050405020304" pitchFamily="18" charset="-78"/>
            </a:endParaRPr>
          </a:p>
          <a:p>
            <a:pPr algn="ctr" eaLnBrk="1" hangingPunct="1">
              <a:defRPr/>
            </a:pPr>
            <a:r>
              <a:rPr lang="ru-RU" altLang="ru-RU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dalus" panose="02020603050405020304" pitchFamily="18" charset="-78"/>
              </a:rPr>
              <a:t>Шикун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dalus" panose="02020603050405020304" pitchFamily="18" charset="-78"/>
              </a:rPr>
              <a:t> М.С. -  </a:t>
            </a:r>
            <a:r>
              <a:rPr lang="ru-RU" alt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dalus" panose="02020603050405020304" pitchFamily="18" charset="-78"/>
              </a:rPr>
              <a:t>участкового врача-педиатра</a:t>
            </a:r>
          </a:p>
          <a:p>
            <a:pPr algn="ctr" eaLnBrk="1" hangingPunct="1">
              <a:defRPr/>
            </a:pPr>
            <a:r>
              <a:rPr lang="ru-RU" alt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dalus" panose="02020603050405020304" pitchFamily="18" charset="-78"/>
              </a:rPr>
              <a:t>несовершеннолетнего  ребенка</a:t>
            </a: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772816"/>
            <a:ext cx="6048700" cy="45369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E4C474-4119-4F1C-9D0C-C2515101CCA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3468714"/>
      </p:ext>
    </p:extLst>
  </p:cSld>
  <p:clrMapOvr>
    <a:masterClrMapping/>
  </p:clrMapOvr>
  <p:transition spd="slow" advTm="5621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250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dalus" panose="02020603050405020304" pitchFamily="18" charset="-78"/>
              </a:rPr>
              <a:t>Судебный пристав </a:t>
            </a:r>
            <a:r>
              <a:rPr lang="ru-RU" altLang="ru-RU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dalus" panose="02020603050405020304" pitchFamily="18" charset="-78"/>
              </a:rPr>
              <a:t>Агнаев</a:t>
            </a:r>
            <a:r>
              <a:rPr lang="ru-RU" alt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dalus" panose="02020603050405020304" pitchFamily="18" charset="-78"/>
              </a:rPr>
              <a:t> Т.Т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dalus" panose="02020603050405020304" pitchFamily="18" charset="-78"/>
              </a:rPr>
              <a:t>. Обеспечивает порядок в ходе судебного процесса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08" y="1554163"/>
            <a:ext cx="6225584" cy="45259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3DA94-623A-49B1-B533-FB867807CF2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1246</TotalTime>
  <Words>81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  <vt:variant>
        <vt:lpstr>Произвольные показы</vt:lpstr>
      </vt:variant>
      <vt:variant>
        <vt:i4>1</vt:i4>
      </vt:variant>
    </vt:vector>
  </HeadingPairs>
  <TitlesOfParts>
    <vt:vector size="8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Произвольный показ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Владимир</cp:lastModifiedBy>
  <cp:revision>136</cp:revision>
  <cp:lastPrinted>2014-06-24T09:27:15Z</cp:lastPrinted>
  <dcterms:created xsi:type="dcterms:W3CDTF">2010-06-21T16:06:38Z</dcterms:created>
  <dcterms:modified xsi:type="dcterms:W3CDTF">2015-01-23T20:49:12Z</dcterms:modified>
</cp:coreProperties>
</file>