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6" r:id="rId1"/>
  </p:sldMasterIdLst>
  <p:notesMasterIdLst>
    <p:notesMasterId r:id="rId8"/>
  </p:notesMasterIdLst>
  <p:handoutMasterIdLst>
    <p:handoutMasterId r:id="rId9"/>
  </p:handoutMasterIdLst>
  <p:sldIdLst>
    <p:sldId id="329" r:id="rId2"/>
    <p:sldId id="328" r:id="rId3"/>
    <p:sldId id="334" r:id="rId4"/>
    <p:sldId id="302" r:id="rId5"/>
    <p:sldId id="333" r:id="rId6"/>
    <p:sldId id="335" r:id="rId7"/>
  </p:sldIdLst>
  <p:sldSz cx="9144000" cy="6858000" type="screen4x3"/>
  <p:notesSz cx="9866313" cy="6735763"/>
  <p:custShowLst>
    <p:custShow name="Произвольный показ 1" id="0">
      <p:sldLst>
        <p:sld r:id="rId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r">
              <a:defRPr sz="800"/>
            </a:lvl1pPr>
          </a:lstStyle>
          <a:p>
            <a:pPr>
              <a:defRPr/>
            </a:pPr>
            <a:fld id="{2E92F0BC-969B-46AC-ACF0-F82080521C4D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r">
              <a:defRPr sz="800"/>
            </a:lvl1pPr>
          </a:lstStyle>
          <a:p>
            <a:pPr>
              <a:defRPr/>
            </a:pPr>
            <a:fld id="{58415975-5DA7-4AAB-977D-5115F1796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4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pPr>
              <a:defRPr/>
            </a:pPr>
            <a:fld id="{2F6BF4E7-8604-429B-9F65-4DE2C93B820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pPr>
              <a:defRPr/>
            </a:pPr>
            <a:fld id="{D4FCE665-EE4B-445A-9B16-55AB2480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B6707-E5F0-4BD3-828E-AF036004FE8D}" type="datetime1">
              <a:rPr lang="ru-RU" smtClean="0"/>
              <a:t>23.01.2015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19A4BCE-F270-4479-87CF-405716D45D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9C4DC-E929-41BA-8D5E-0003794FAABF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EAA2B-C348-47A6-95AA-0D6F36A01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1CD34-96A4-44EB-964E-312257088D34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DABDE-3048-44A0-B3D0-EEA38C4D7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93633-85A8-478C-82D5-0F84507AF52E}" type="datetime1">
              <a:rPr lang="ru-RU" smtClean="0"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A1DBB-943B-41AF-8774-57A03D7BB373}" type="datetime1">
              <a:rPr lang="ru-RU" smtClean="0"/>
              <a:t>23.01.2015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D4828-A93D-4A6E-937E-249CEC7A1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2A3D1-9187-4FBD-97E7-A02E0B3D9DB2}" type="datetime1">
              <a:rPr lang="ru-RU" smtClean="0"/>
              <a:t>23.01.2015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3FA4-34B5-498B-B3FF-7C4DDF30A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F5732-83D0-4033-A075-124CE9895015}" type="datetime1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388A209-6280-4E76-8479-FED55E2540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B4157-5EC9-43D1-88CB-21B803BBC96E}" type="datetime1">
              <a:rPr lang="ru-RU" smtClean="0"/>
              <a:t>23.01.2015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126C5-4494-4107-8A48-2F73A26F4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A8D4E-01FF-45B3-9DD7-86D7B1A348A7}" type="datetime1">
              <a:rPr lang="ru-RU" smtClean="0"/>
              <a:t>23.01.2015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F4589-3610-405F-8BAE-6D8F76B055D6}" type="datetime1">
              <a:rPr lang="ru-RU" smtClean="0"/>
              <a:t>23.01.2015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8638-2F7E-4CA2-A092-6EC42514D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BF8E2-14A8-4824-B823-8404E9A6698F}" type="datetime1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C0F24-B3BF-400F-81D2-BFB75A4E4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EF0B5D-0931-42B0-8DA7-333D7694869A}" type="datetime1">
              <a:rPr lang="ru-RU" smtClean="0"/>
              <a:t>23.01.2015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E2BBC4-F3BD-4EDD-BBF8-83108D2EA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Свидетель со стороны ответчика (начальник отдела кадров)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Милованова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В.В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 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х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арактеризует   Дегтярева Д.Е. с положительной стороны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38" y="1659991"/>
            <a:ext cx="6350924" cy="431430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25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Соседка ( свидетель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со стороны ответчика)</a:t>
            </a:r>
          </a:p>
          <a:p>
            <a:pPr algn="ctr"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Юферова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Н.А.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01" y="1554163"/>
            <a:ext cx="6364997" cy="4525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476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Andalus" panose="02020603050405020304" pitchFamily="18" charset="-78"/>
              </a:rPr>
              <a:t>Свидетель со стороны ответчика – гражданская жена  (Лебедева Е.А.) горячо поддерживает воссоединение отца и сына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06" y="1554163"/>
            <a:ext cx="6035987" cy="4525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Осуществляется 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допрос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несовершеннолетнего  ребенка </a:t>
            </a:r>
          </a:p>
          <a:p>
            <a:pPr algn="ctr" eaLnBrk="1" hangingPunct="1">
              <a:defRPr/>
            </a:pPr>
            <a:r>
              <a:rPr lang="ru-RU" alt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Завгороднего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 С.В. в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установленном  ГПК  РФ порядке при участии представителя органов опеки и попечительства  -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Омельченко М.В., прокурора Кравченко М. И.</a:t>
            </a:r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dalus" panose="02020603050405020304" pitchFamily="18" charset="-78"/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76475"/>
            <a:ext cx="5637212" cy="39258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99" y="2976671"/>
            <a:ext cx="4416425" cy="3313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C474-4119-4F1C-9D0C-C2515101CCA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6515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Andalus" panose="02020603050405020304" pitchFamily="18" charset="-78"/>
              </a:rPr>
              <a:t>Опрос несовершеннолетнего ребенка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Andalus" panose="02020603050405020304" pitchFamily="18" charset="-78"/>
              </a:rPr>
              <a:t>Завгороднего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Andalus" panose="02020603050405020304" pitchFamily="18" charset="-78"/>
              </a:rPr>
              <a:t> С. не внес ясность по существу дела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06" y="1554163"/>
            <a:ext cx="6035987" cy="45259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76250"/>
            <a:ext cx="7848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Заключение эксперта-психолога </a:t>
            </a:r>
            <a:endParaRPr lang="ru-RU" alt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ndalus" panose="02020603050405020304" pitchFamily="18" charset="-78"/>
              </a:rPr>
              <a:t>Козловой А.Г.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52" y="1554163"/>
            <a:ext cx="6269696" cy="45259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3DA94-623A-49B1-B533-FB867807CF2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1247</TotalTime>
  <Words>99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Свидетель со стороны ответчика – гражданская жена  (Лебедева Е.А.) горячо поддерживает воссоединение отца и сына</vt:lpstr>
      <vt:lpstr>Презентация PowerPoint</vt:lpstr>
      <vt:lpstr>Опрос несовершеннолетнего ребенка Завгороднего С. не внес ясность по существу дела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Владимир</cp:lastModifiedBy>
  <cp:revision>138</cp:revision>
  <cp:lastPrinted>2014-06-24T09:27:15Z</cp:lastPrinted>
  <dcterms:created xsi:type="dcterms:W3CDTF">2010-06-21T16:06:38Z</dcterms:created>
  <dcterms:modified xsi:type="dcterms:W3CDTF">2015-01-23T20:51:16Z</dcterms:modified>
</cp:coreProperties>
</file>